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258" r:id="rId4"/>
    <p:sldId id="271" r:id="rId5"/>
    <p:sldId id="290" r:id="rId6"/>
    <p:sldId id="292" r:id="rId7"/>
    <p:sldId id="293" r:id="rId8"/>
    <p:sldId id="309" r:id="rId9"/>
    <p:sldId id="294" r:id="rId10"/>
    <p:sldId id="295" r:id="rId11"/>
    <p:sldId id="296" r:id="rId12"/>
    <p:sldId id="297" r:id="rId13"/>
    <p:sldId id="298" r:id="rId14"/>
    <p:sldId id="280" r:id="rId15"/>
    <p:sldId id="281" r:id="rId16"/>
    <p:sldId id="299" r:id="rId17"/>
    <p:sldId id="303" r:id="rId18"/>
    <p:sldId id="304" r:id="rId19"/>
    <p:sldId id="305" r:id="rId20"/>
    <p:sldId id="306" r:id="rId21"/>
    <p:sldId id="307" r:id="rId22"/>
    <p:sldId id="301" r:id="rId23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EE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75603" y="2866644"/>
            <a:ext cx="1453896" cy="1938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977890" y="2286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5143501"/>
                </a:moveTo>
                <a:lnTo>
                  <a:pt x="0" y="0"/>
                </a:lnTo>
              </a:path>
            </a:pathLst>
          </a:custGeom>
          <a:ln w="6350">
            <a:solidFill>
              <a:srgbClr val="D02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31785" y="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500"/>
                </a:lnTo>
              </a:path>
            </a:pathLst>
          </a:custGeom>
          <a:ln w="6350">
            <a:solidFill>
              <a:srgbClr val="D02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433571" y="169163"/>
            <a:ext cx="1952244" cy="3662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1652" y="1179347"/>
            <a:ext cx="8400694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EE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31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31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EED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75603" y="2866644"/>
            <a:ext cx="1453896" cy="1938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977890" y="2286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5143501"/>
                </a:moveTo>
                <a:lnTo>
                  <a:pt x="0" y="0"/>
                </a:lnTo>
              </a:path>
            </a:pathLst>
          </a:custGeom>
          <a:ln w="6350">
            <a:solidFill>
              <a:srgbClr val="D02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31785" y="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500"/>
                </a:lnTo>
              </a:path>
            </a:pathLst>
          </a:custGeom>
          <a:ln w="6350">
            <a:solidFill>
              <a:srgbClr val="D02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31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1652" y="1012012"/>
            <a:ext cx="8400694" cy="167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531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652" y="1035202"/>
            <a:ext cx="8400694" cy="1415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5492" y="3854196"/>
            <a:ext cx="1518285" cy="1289685"/>
          </a:xfrm>
          <a:custGeom>
            <a:avLst/>
            <a:gdLst/>
            <a:ahLst/>
            <a:cxnLst/>
            <a:rect l="l" t="t" r="r" b="b"/>
            <a:pathLst>
              <a:path w="1518284" h="1289685">
                <a:moveTo>
                  <a:pt x="0" y="1289303"/>
                </a:moveTo>
                <a:lnTo>
                  <a:pt x="1517903" y="1289303"/>
                </a:lnTo>
                <a:lnTo>
                  <a:pt x="1517903" y="0"/>
                </a:lnTo>
                <a:lnTo>
                  <a:pt x="0" y="0"/>
                </a:lnTo>
                <a:lnTo>
                  <a:pt x="0" y="1289303"/>
                </a:lnTo>
                <a:close/>
              </a:path>
            </a:pathLst>
          </a:custGeom>
          <a:solidFill>
            <a:srgbClr val="F9C7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08316" y="2569463"/>
            <a:ext cx="516255" cy="694690"/>
          </a:xfrm>
          <a:custGeom>
            <a:avLst/>
            <a:gdLst/>
            <a:ahLst/>
            <a:cxnLst/>
            <a:rect l="l" t="t" r="r" b="b"/>
            <a:pathLst>
              <a:path w="516254" h="694689">
                <a:moveTo>
                  <a:pt x="128258" y="0"/>
                </a:moveTo>
                <a:lnTo>
                  <a:pt x="0" y="0"/>
                </a:lnTo>
                <a:lnTo>
                  <a:pt x="38110" y="51221"/>
                </a:lnTo>
                <a:lnTo>
                  <a:pt x="68902" y="93336"/>
                </a:lnTo>
                <a:lnTo>
                  <a:pt x="99361" y="135626"/>
                </a:lnTo>
                <a:lnTo>
                  <a:pt x="129434" y="178152"/>
                </a:lnTo>
                <a:lnTo>
                  <a:pt x="159069" y="220976"/>
                </a:lnTo>
                <a:lnTo>
                  <a:pt x="188211" y="264160"/>
                </a:lnTo>
                <a:lnTo>
                  <a:pt x="216810" y="307766"/>
                </a:lnTo>
                <a:lnTo>
                  <a:pt x="244811" y="351858"/>
                </a:lnTo>
                <a:lnTo>
                  <a:pt x="271671" y="397523"/>
                </a:lnTo>
                <a:lnTo>
                  <a:pt x="297308" y="444102"/>
                </a:lnTo>
                <a:lnTo>
                  <a:pt x="347465" y="538078"/>
                </a:lnTo>
                <a:lnTo>
                  <a:pt x="373260" y="584517"/>
                </a:lnTo>
                <a:lnTo>
                  <a:pt x="400386" y="629952"/>
                </a:lnTo>
                <a:lnTo>
                  <a:pt x="429479" y="673904"/>
                </a:lnTo>
                <a:lnTo>
                  <a:pt x="457545" y="694122"/>
                </a:lnTo>
                <a:lnTo>
                  <a:pt x="488179" y="692205"/>
                </a:lnTo>
                <a:lnTo>
                  <a:pt x="511121" y="672006"/>
                </a:lnTo>
                <a:lnTo>
                  <a:pt x="516110" y="637377"/>
                </a:lnTo>
                <a:lnTo>
                  <a:pt x="504999" y="592081"/>
                </a:lnTo>
                <a:lnTo>
                  <a:pt x="489783" y="547610"/>
                </a:lnTo>
                <a:lnTo>
                  <a:pt x="471130" y="504000"/>
                </a:lnTo>
                <a:lnTo>
                  <a:pt x="449707" y="461286"/>
                </a:lnTo>
                <a:lnTo>
                  <a:pt x="426184" y="419505"/>
                </a:lnTo>
                <a:lnTo>
                  <a:pt x="401227" y="378692"/>
                </a:lnTo>
                <a:lnTo>
                  <a:pt x="375505" y="338882"/>
                </a:lnTo>
                <a:lnTo>
                  <a:pt x="349686" y="300111"/>
                </a:lnTo>
                <a:lnTo>
                  <a:pt x="320253" y="256334"/>
                </a:lnTo>
                <a:lnTo>
                  <a:pt x="290010" y="213078"/>
                </a:lnTo>
                <a:lnTo>
                  <a:pt x="259075" y="170302"/>
                </a:lnTo>
                <a:lnTo>
                  <a:pt x="227570" y="127968"/>
                </a:lnTo>
                <a:lnTo>
                  <a:pt x="195612" y="86037"/>
                </a:lnTo>
                <a:lnTo>
                  <a:pt x="163322" y="44470"/>
                </a:lnTo>
                <a:lnTo>
                  <a:pt x="128258" y="0"/>
                </a:lnTo>
                <a:close/>
              </a:path>
            </a:pathLst>
          </a:custGeom>
          <a:solidFill>
            <a:srgbClr val="F06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66183" y="3254833"/>
            <a:ext cx="159617" cy="161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38480" y="4217024"/>
            <a:ext cx="149719" cy="145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25007" y="4339592"/>
            <a:ext cx="139073" cy="149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78559" y="4224634"/>
            <a:ext cx="129966" cy="140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29798" y="3015524"/>
            <a:ext cx="141413" cy="131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82831" y="3244631"/>
            <a:ext cx="141312" cy="131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9287" y="3028455"/>
            <a:ext cx="141312" cy="1308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24554" y="3504434"/>
            <a:ext cx="133815" cy="1359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30372" y="3980269"/>
            <a:ext cx="124160" cy="1261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74631" y="3745796"/>
            <a:ext cx="123819" cy="1261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04104" y="3742752"/>
            <a:ext cx="130675" cy="1325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26324" y="4433223"/>
            <a:ext cx="155797" cy="1385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07395" y="4497350"/>
            <a:ext cx="149709" cy="1520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91733" y="3721938"/>
            <a:ext cx="109182" cy="1129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45837" y="3494985"/>
            <a:ext cx="109601" cy="1130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54186" y="3248301"/>
            <a:ext cx="126976" cy="1305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31570" y="3249455"/>
            <a:ext cx="138313" cy="14925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01876" y="3496326"/>
            <a:ext cx="133092" cy="13524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78410" y="3496326"/>
            <a:ext cx="133149" cy="13524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94078" y="3995123"/>
            <a:ext cx="146207" cy="1510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04356" y="4220068"/>
            <a:ext cx="157307" cy="1393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88064" y="3740222"/>
            <a:ext cx="129156" cy="1208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93677" y="3978652"/>
            <a:ext cx="126581" cy="13103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65463" y="3027960"/>
            <a:ext cx="130706" cy="1400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75604" y="2662165"/>
            <a:ext cx="1318895" cy="1735455"/>
          </a:xfrm>
          <a:custGeom>
            <a:avLst/>
            <a:gdLst/>
            <a:ahLst/>
            <a:cxnLst/>
            <a:rect l="l" t="t" r="r" b="b"/>
            <a:pathLst>
              <a:path w="1318895" h="1735454">
                <a:moveTo>
                  <a:pt x="0" y="0"/>
                </a:moveTo>
                <a:lnTo>
                  <a:pt x="0" y="116407"/>
                </a:lnTo>
                <a:lnTo>
                  <a:pt x="34442" y="178291"/>
                </a:lnTo>
                <a:lnTo>
                  <a:pt x="63360" y="224151"/>
                </a:lnTo>
                <a:lnTo>
                  <a:pt x="90908" y="264486"/>
                </a:lnTo>
                <a:lnTo>
                  <a:pt x="119312" y="304258"/>
                </a:lnTo>
                <a:lnTo>
                  <a:pt x="148529" y="343473"/>
                </a:lnTo>
                <a:lnTo>
                  <a:pt x="178516" y="382139"/>
                </a:lnTo>
                <a:lnTo>
                  <a:pt x="209228" y="420265"/>
                </a:lnTo>
                <a:lnTo>
                  <a:pt x="240622" y="457856"/>
                </a:lnTo>
                <a:lnTo>
                  <a:pt x="272655" y="494922"/>
                </a:lnTo>
                <a:lnTo>
                  <a:pt x="305282" y="531469"/>
                </a:lnTo>
                <a:lnTo>
                  <a:pt x="338460" y="567505"/>
                </a:lnTo>
                <a:lnTo>
                  <a:pt x="372852" y="604113"/>
                </a:lnTo>
                <a:lnTo>
                  <a:pt x="407598" y="640376"/>
                </a:lnTo>
                <a:lnTo>
                  <a:pt x="442647" y="676347"/>
                </a:lnTo>
                <a:lnTo>
                  <a:pt x="477944" y="712077"/>
                </a:lnTo>
                <a:lnTo>
                  <a:pt x="513437" y="747618"/>
                </a:lnTo>
                <a:lnTo>
                  <a:pt x="691970" y="924309"/>
                </a:lnTo>
                <a:lnTo>
                  <a:pt x="762891" y="995480"/>
                </a:lnTo>
                <a:lnTo>
                  <a:pt x="798033" y="1031380"/>
                </a:lnTo>
                <a:lnTo>
                  <a:pt x="832893" y="1067558"/>
                </a:lnTo>
                <a:lnTo>
                  <a:pt x="867416" y="1104066"/>
                </a:lnTo>
                <a:lnTo>
                  <a:pt x="901550" y="1140957"/>
                </a:lnTo>
                <a:lnTo>
                  <a:pt x="935242" y="1178281"/>
                </a:lnTo>
                <a:lnTo>
                  <a:pt x="968438" y="1216092"/>
                </a:lnTo>
                <a:lnTo>
                  <a:pt x="1000601" y="1254292"/>
                </a:lnTo>
                <a:lnTo>
                  <a:pt x="1032208" y="1293111"/>
                </a:lnTo>
                <a:lnTo>
                  <a:pt x="1063089" y="1332624"/>
                </a:lnTo>
                <a:lnTo>
                  <a:pt x="1093072" y="1372905"/>
                </a:lnTo>
                <a:lnTo>
                  <a:pt x="1121987" y="1414027"/>
                </a:lnTo>
                <a:lnTo>
                  <a:pt x="1160696" y="1473975"/>
                </a:lnTo>
                <a:lnTo>
                  <a:pt x="1194922" y="1537346"/>
                </a:lnTo>
                <a:lnTo>
                  <a:pt x="1209443" y="1576005"/>
                </a:lnTo>
                <a:lnTo>
                  <a:pt x="1218930" y="1614806"/>
                </a:lnTo>
                <a:lnTo>
                  <a:pt x="1225151" y="1654464"/>
                </a:lnTo>
                <a:lnTo>
                  <a:pt x="1229871" y="1695691"/>
                </a:lnTo>
                <a:lnTo>
                  <a:pt x="1242229" y="1722515"/>
                </a:lnTo>
                <a:lnTo>
                  <a:pt x="1266060" y="1734993"/>
                </a:lnTo>
                <a:lnTo>
                  <a:pt x="1291752" y="1730485"/>
                </a:lnTo>
                <a:lnTo>
                  <a:pt x="1309694" y="1706354"/>
                </a:lnTo>
                <a:lnTo>
                  <a:pt x="1318889" y="1659900"/>
                </a:lnTo>
                <a:lnTo>
                  <a:pt x="1318258" y="1613071"/>
                </a:lnTo>
                <a:lnTo>
                  <a:pt x="1309237" y="1566269"/>
                </a:lnTo>
                <a:lnTo>
                  <a:pt x="1293263" y="1519897"/>
                </a:lnTo>
                <a:lnTo>
                  <a:pt x="1271770" y="1474356"/>
                </a:lnTo>
                <a:lnTo>
                  <a:pt x="1246197" y="1430048"/>
                </a:lnTo>
                <a:lnTo>
                  <a:pt x="1217978" y="1387376"/>
                </a:lnTo>
                <a:lnTo>
                  <a:pt x="1188550" y="1346740"/>
                </a:lnTo>
                <a:lnTo>
                  <a:pt x="1159350" y="1308542"/>
                </a:lnTo>
                <a:lnTo>
                  <a:pt x="1131813" y="1273185"/>
                </a:lnTo>
                <a:lnTo>
                  <a:pt x="1100025" y="1233676"/>
                </a:lnTo>
                <a:lnTo>
                  <a:pt x="1067510" y="1194793"/>
                </a:lnTo>
                <a:lnTo>
                  <a:pt x="1034330" y="1156484"/>
                </a:lnTo>
                <a:lnTo>
                  <a:pt x="1000548" y="1118701"/>
                </a:lnTo>
                <a:lnTo>
                  <a:pt x="966227" y="1081393"/>
                </a:lnTo>
                <a:lnTo>
                  <a:pt x="931430" y="1044511"/>
                </a:lnTo>
                <a:lnTo>
                  <a:pt x="896221" y="1008004"/>
                </a:lnTo>
                <a:lnTo>
                  <a:pt x="860662" y="971824"/>
                </a:lnTo>
                <a:lnTo>
                  <a:pt x="824816" y="935920"/>
                </a:lnTo>
                <a:lnTo>
                  <a:pt x="751910" y="864447"/>
                </a:lnTo>
                <a:lnTo>
                  <a:pt x="568006" y="686664"/>
                </a:lnTo>
                <a:lnTo>
                  <a:pt x="531407" y="650872"/>
                </a:lnTo>
                <a:lnTo>
                  <a:pt x="495003" y="614888"/>
                </a:lnTo>
                <a:lnTo>
                  <a:pt x="458853" y="578664"/>
                </a:lnTo>
                <a:lnTo>
                  <a:pt x="423014" y="542151"/>
                </a:lnTo>
                <a:lnTo>
                  <a:pt x="387544" y="505300"/>
                </a:lnTo>
                <a:lnTo>
                  <a:pt x="352501" y="468063"/>
                </a:lnTo>
                <a:lnTo>
                  <a:pt x="317942" y="430390"/>
                </a:lnTo>
                <a:lnTo>
                  <a:pt x="283926" y="392234"/>
                </a:lnTo>
                <a:lnTo>
                  <a:pt x="250510" y="353545"/>
                </a:lnTo>
                <a:lnTo>
                  <a:pt x="217752" y="314275"/>
                </a:lnTo>
                <a:lnTo>
                  <a:pt x="185711" y="274376"/>
                </a:lnTo>
                <a:lnTo>
                  <a:pt x="154584" y="233830"/>
                </a:lnTo>
                <a:lnTo>
                  <a:pt x="123821" y="192178"/>
                </a:lnTo>
                <a:lnTo>
                  <a:pt x="93652" y="149504"/>
                </a:lnTo>
                <a:lnTo>
                  <a:pt x="64303" y="105889"/>
                </a:lnTo>
                <a:lnTo>
                  <a:pt x="36003" y="61416"/>
                </a:lnTo>
                <a:lnTo>
                  <a:pt x="8980" y="16167"/>
                </a:lnTo>
                <a:lnTo>
                  <a:pt x="0" y="0"/>
                </a:lnTo>
                <a:close/>
              </a:path>
            </a:pathLst>
          </a:custGeom>
          <a:solidFill>
            <a:srgbClr val="D02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41576" y="3226788"/>
            <a:ext cx="1191260" cy="1522095"/>
          </a:xfrm>
          <a:custGeom>
            <a:avLst/>
            <a:gdLst/>
            <a:ahLst/>
            <a:cxnLst/>
            <a:rect l="l" t="t" r="r" b="b"/>
            <a:pathLst>
              <a:path w="1191259" h="1522095">
                <a:moveTo>
                  <a:pt x="17003" y="0"/>
                </a:moveTo>
                <a:lnTo>
                  <a:pt x="6507" y="3998"/>
                </a:lnTo>
                <a:lnTo>
                  <a:pt x="0" y="13703"/>
                </a:lnTo>
                <a:lnTo>
                  <a:pt x="1187" y="25711"/>
                </a:lnTo>
                <a:lnTo>
                  <a:pt x="25858" y="71116"/>
                </a:lnTo>
                <a:lnTo>
                  <a:pt x="51555" y="115922"/>
                </a:lnTo>
                <a:lnTo>
                  <a:pt x="78301" y="160086"/>
                </a:lnTo>
                <a:lnTo>
                  <a:pt x="106118" y="203562"/>
                </a:lnTo>
                <a:lnTo>
                  <a:pt x="135029" y="246306"/>
                </a:lnTo>
                <a:lnTo>
                  <a:pt x="165057" y="288274"/>
                </a:lnTo>
                <a:lnTo>
                  <a:pt x="196226" y="329422"/>
                </a:lnTo>
                <a:lnTo>
                  <a:pt x="228557" y="369704"/>
                </a:lnTo>
                <a:lnTo>
                  <a:pt x="262073" y="409077"/>
                </a:lnTo>
                <a:lnTo>
                  <a:pt x="296799" y="447496"/>
                </a:lnTo>
                <a:lnTo>
                  <a:pt x="330222" y="482517"/>
                </a:lnTo>
                <a:lnTo>
                  <a:pt x="364065" y="517120"/>
                </a:lnTo>
                <a:lnTo>
                  <a:pt x="398238" y="551393"/>
                </a:lnTo>
                <a:lnTo>
                  <a:pt x="571011" y="720871"/>
                </a:lnTo>
                <a:lnTo>
                  <a:pt x="641959" y="791644"/>
                </a:lnTo>
                <a:lnTo>
                  <a:pt x="678192" y="828598"/>
                </a:lnTo>
                <a:lnTo>
                  <a:pt x="713856" y="866033"/>
                </a:lnTo>
                <a:lnTo>
                  <a:pt x="748772" y="904120"/>
                </a:lnTo>
                <a:lnTo>
                  <a:pt x="782762" y="943027"/>
                </a:lnTo>
                <a:lnTo>
                  <a:pt x="815648" y="982923"/>
                </a:lnTo>
                <a:lnTo>
                  <a:pt x="847251" y="1023979"/>
                </a:lnTo>
                <a:lnTo>
                  <a:pt x="877394" y="1066364"/>
                </a:lnTo>
                <a:lnTo>
                  <a:pt x="904225" y="1107474"/>
                </a:lnTo>
                <a:lnTo>
                  <a:pt x="929696" y="1149415"/>
                </a:lnTo>
                <a:lnTo>
                  <a:pt x="953994" y="1192060"/>
                </a:lnTo>
                <a:lnTo>
                  <a:pt x="977305" y="1235281"/>
                </a:lnTo>
                <a:lnTo>
                  <a:pt x="999815" y="1278949"/>
                </a:lnTo>
                <a:lnTo>
                  <a:pt x="1021710" y="1322936"/>
                </a:lnTo>
                <a:lnTo>
                  <a:pt x="1043177" y="1367116"/>
                </a:lnTo>
                <a:lnTo>
                  <a:pt x="1085569" y="1455537"/>
                </a:lnTo>
                <a:lnTo>
                  <a:pt x="1106866" y="1499524"/>
                </a:lnTo>
                <a:lnTo>
                  <a:pt x="1131476" y="1521993"/>
                </a:lnTo>
                <a:lnTo>
                  <a:pt x="1161289" y="1518840"/>
                </a:lnTo>
                <a:lnTo>
                  <a:pt x="1184987" y="1497275"/>
                </a:lnTo>
                <a:lnTo>
                  <a:pt x="1191249" y="1464505"/>
                </a:lnTo>
                <a:lnTo>
                  <a:pt x="1181255" y="1414115"/>
                </a:lnTo>
                <a:lnTo>
                  <a:pt x="1168948" y="1365126"/>
                </a:lnTo>
                <a:lnTo>
                  <a:pt x="1154436" y="1317478"/>
                </a:lnTo>
                <a:lnTo>
                  <a:pt x="1137824" y="1271111"/>
                </a:lnTo>
                <a:lnTo>
                  <a:pt x="1119219" y="1225964"/>
                </a:lnTo>
                <a:lnTo>
                  <a:pt x="1098726" y="1181978"/>
                </a:lnTo>
                <a:lnTo>
                  <a:pt x="1076452" y="1139092"/>
                </a:lnTo>
                <a:lnTo>
                  <a:pt x="1052503" y="1097246"/>
                </a:lnTo>
                <a:lnTo>
                  <a:pt x="1026985" y="1056380"/>
                </a:lnTo>
                <a:lnTo>
                  <a:pt x="1000005" y="1016435"/>
                </a:lnTo>
                <a:lnTo>
                  <a:pt x="971669" y="977349"/>
                </a:lnTo>
                <a:lnTo>
                  <a:pt x="942082" y="939063"/>
                </a:lnTo>
                <a:lnTo>
                  <a:pt x="911352" y="901516"/>
                </a:lnTo>
                <a:lnTo>
                  <a:pt x="879584" y="864650"/>
                </a:lnTo>
                <a:lnTo>
                  <a:pt x="846884" y="828402"/>
                </a:lnTo>
                <a:lnTo>
                  <a:pt x="813359" y="792714"/>
                </a:lnTo>
                <a:lnTo>
                  <a:pt x="779115" y="757526"/>
                </a:lnTo>
                <a:lnTo>
                  <a:pt x="744258" y="722776"/>
                </a:lnTo>
                <a:lnTo>
                  <a:pt x="708895" y="688406"/>
                </a:lnTo>
                <a:lnTo>
                  <a:pt x="673131" y="654354"/>
                </a:lnTo>
                <a:lnTo>
                  <a:pt x="637073" y="620561"/>
                </a:lnTo>
                <a:lnTo>
                  <a:pt x="456086" y="453376"/>
                </a:lnTo>
                <a:lnTo>
                  <a:pt x="420493" y="419873"/>
                </a:lnTo>
                <a:lnTo>
                  <a:pt x="385349" y="386209"/>
                </a:lnTo>
                <a:lnTo>
                  <a:pt x="350761" y="352323"/>
                </a:lnTo>
                <a:lnTo>
                  <a:pt x="276200" y="277494"/>
                </a:lnTo>
                <a:lnTo>
                  <a:pt x="239330" y="239803"/>
                </a:lnTo>
                <a:lnTo>
                  <a:pt x="202816" y="201830"/>
                </a:lnTo>
                <a:lnTo>
                  <a:pt x="166721" y="163499"/>
                </a:lnTo>
                <a:lnTo>
                  <a:pt x="131108" y="124736"/>
                </a:lnTo>
                <a:lnTo>
                  <a:pt x="96039" y="85467"/>
                </a:lnTo>
                <a:lnTo>
                  <a:pt x="61577" y="45618"/>
                </a:lnTo>
                <a:lnTo>
                  <a:pt x="27785" y="5114"/>
                </a:lnTo>
                <a:lnTo>
                  <a:pt x="17003" y="0"/>
                </a:lnTo>
                <a:close/>
              </a:path>
            </a:pathLst>
          </a:custGeom>
          <a:solidFill>
            <a:srgbClr val="D02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29500" y="1284732"/>
            <a:ext cx="1454150" cy="1294130"/>
          </a:xfrm>
          <a:custGeom>
            <a:avLst/>
            <a:gdLst/>
            <a:ahLst/>
            <a:cxnLst/>
            <a:rect l="l" t="t" r="r" b="b"/>
            <a:pathLst>
              <a:path w="1454150" h="1294130">
                <a:moveTo>
                  <a:pt x="0" y="1293876"/>
                </a:moveTo>
                <a:lnTo>
                  <a:pt x="1453896" y="1293876"/>
                </a:lnTo>
                <a:lnTo>
                  <a:pt x="1453896" y="0"/>
                </a:lnTo>
                <a:lnTo>
                  <a:pt x="0" y="0"/>
                </a:lnTo>
                <a:lnTo>
                  <a:pt x="0" y="1293876"/>
                </a:lnTo>
                <a:close/>
              </a:path>
            </a:pathLst>
          </a:custGeom>
          <a:solidFill>
            <a:srgbClr val="F162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85681" y="2286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5143501"/>
                </a:moveTo>
                <a:lnTo>
                  <a:pt x="0" y="0"/>
                </a:lnTo>
              </a:path>
            </a:pathLst>
          </a:custGeom>
          <a:ln w="6350">
            <a:solidFill>
              <a:srgbClr val="D02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77890" y="2286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5143501"/>
                </a:moveTo>
                <a:lnTo>
                  <a:pt x="0" y="0"/>
                </a:lnTo>
              </a:path>
            </a:pathLst>
          </a:custGeom>
          <a:ln w="6350">
            <a:solidFill>
              <a:srgbClr val="D02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77890" y="2576322"/>
            <a:ext cx="3168015" cy="0"/>
          </a:xfrm>
          <a:custGeom>
            <a:avLst/>
            <a:gdLst/>
            <a:ahLst/>
            <a:cxnLst/>
            <a:rect l="l" t="t" r="r" b="b"/>
            <a:pathLst>
              <a:path w="3168015">
                <a:moveTo>
                  <a:pt x="316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D02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77890" y="1287017"/>
            <a:ext cx="3168015" cy="0"/>
          </a:xfrm>
          <a:custGeom>
            <a:avLst/>
            <a:gdLst/>
            <a:ahLst/>
            <a:cxnLst/>
            <a:rect l="l" t="t" r="r" b="b"/>
            <a:pathLst>
              <a:path w="3168015">
                <a:moveTo>
                  <a:pt x="316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D02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31785" y="2286"/>
            <a:ext cx="0" cy="2578735"/>
          </a:xfrm>
          <a:custGeom>
            <a:avLst/>
            <a:gdLst/>
            <a:ahLst/>
            <a:cxnLst/>
            <a:rect l="l" t="t" r="r" b="b"/>
            <a:pathLst>
              <a:path h="2578735">
                <a:moveTo>
                  <a:pt x="0" y="2578608"/>
                </a:moveTo>
                <a:lnTo>
                  <a:pt x="0" y="0"/>
                </a:lnTo>
              </a:path>
            </a:pathLst>
          </a:custGeom>
          <a:ln w="6350">
            <a:solidFill>
              <a:srgbClr val="D02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53528" y="1572767"/>
            <a:ext cx="1005840" cy="71780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28056" y="971550"/>
            <a:ext cx="3754754" cy="142859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5190"/>
              </a:lnSpc>
              <a:spcBef>
                <a:spcPts val="740"/>
              </a:spcBef>
            </a:pPr>
            <a:r>
              <a:rPr sz="4800" spc="-10" dirty="0"/>
              <a:t>ADP </a:t>
            </a:r>
            <a:r>
              <a:rPr lang="en-US" sz="4800" spc="-5" dirty="0"/>
              <a:t>Time Entry</a:t>
            </a:r>
            <a:endParaRPr sz="4800" dirty="0"/>
          </a:p>
        </p:txBody>
      </p:sp>
      <p:sp>
        <p:nvSpPr>
          <p:cNvPr id="38" name="object 38"/>
          <p:cNvSpPr txBox="1"/>
          <p:nvPr/>
        </p:nvSpPr>
        <p:spPr>
          <a:xfrm>
            <a:off x="371652" y="2989275"/>
            <a:ext cx="369760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spc="-10" dirty="0">
                <a:solidFill>
                  <a:srgbClr val="25318B"/>
                </a:solidFill>
                <a:latin typeface="Arial"/>
                <a:cs typeface="Arial"/>
              </a:rPr>
              <a:t>Employee</a:t>
            </a:r>
            <a:r>
              <a:rPr sz="3200" i="1" spc="-75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25318B"/>
                </a:solidFill>
                <a:latin typeface="Arial"/>
                <a:cs typeface="Arial"/>
              </a:rPr>
              <a:t>Functions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1652" y="4553508"/>
            <a:ext cx="40271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5" dirty="0">
                <a:solidFill>
                  <a:srgbClr val="25318B"/>
                </a:solidFill>
                <a:latin typeface="Arial"/>
                <a:cs typeface="Arial"/>
              </a:rPr>
              <a:t>Workforce</a:t>
            </a:r>
            <a:r>
              <a:rPr sz="1400" i="1" spc="-135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5318B"/>
                </a:solidFill>
                <a:latin typeface="Arial"/>
                <a:cs typeface="Arial"/>
              </a:rPr>
              <a:t>Now</a:t>
            </a:r>
            <a:r>
              <a:rPr sz="1400" i="1" spc="-5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5318B"/>
                </a:solidFill>
                <a:latin typeface="Arial"/>
                <a:cs typeface="Arial"/>
              </a:rPr>
              <a:t>(New</a:t>
            </a:r>
            <a:r>
              <a:rPr sz="1400" i="1" spc="-40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400" i="1" spc="5" dirty="0">
                <a:solidFill>
                  <a:srgbClr val="25318B"/>
                </a:solidFill>
                <a:latin typeface="Arial"/>
                <a:cs typeface="Arial"/>
              </a:rPr>
              <a:t>Experience)</a:t>
            </a:r>
            <a:r>
              <a:rPr sz="1400" i="1" spc="-105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5318B"/>
                </a:solidFill>
                <a:latin typeface="Arial"/>
                <a:cs typeface="Arial"/>
              </a:rPr>
              <a:t>-</a:t>
            </a:r>
            <a:r>
              <a:rPr sz="1400" i="1" spc="5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400" i="1" spc="10" dirty="0">
                <a:solidFill>
                  <a:srgbClr val="25318B"/>
                </a:solidFill>
                <a:latin typeface="Arial"/>
                <a:cs typeface="Arial"/>
              </a:rPr>
              <a:t>Essential</a:t>
            </a:r>
            <a:r>
              <a:rPr sz="1400" i="1" spc="-130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400" i="1" spc="5" dirty="0">
                <a:solidFill>
                  <a:srgbClr val="25318B"/>
                </a:solidFill>
                <a:latin typeface="Arial"/>
                <a:cs typeface="Arial"/>
              </a:rPr>
              <a:t>Time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473FA03-CDB6-B94B-6542-1AAE1D34B3E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16" y="9144"/>
            <a:ext cx="1454150" cy="1262378"/>
          </a:xfrm>
          <a:prstGeom prst="rect">
            <a:avLst/>
          </a:prstGeom>
          <a:solidFill>
            <a:srgbClr val="F1625D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D9D9A1-1DBE-A42D-B5E4-0D6C5D31C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" y="1352550"/>
            <a:ext cx="8967787" cy="352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998541-A41D-FD17-167A-147C1CBF3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1200150"/>
            <a:ext cx="3929063" cy="2552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DAD057-EEFE-8D8E-31A7-18A287B3D83D}"/>
              </a:ext>
            </a:extLst>
          </p:cNvPr>
          <p:cNvSpPr txBox="1"/>
          <p:nvPr/>
        </p:nvSpPr>
        <p:spPr>
          <a:xfrm>
            <a:off x="152400" y="133350"/>
            <a:ext cx="3962400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u="sng" spc="-5" dirty="0">
                <a:solidFill>
                  <a:srgbClr val="25318B"/>
                </a:solidFill>
                <a:latin typeface="Arial"/>
                <a:cs typeface="Arial"/>
              </a:rPr>
              <a:t>Adding multiple line entries to one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spc="-5" dirty="0">
                <a:solidFill>
                  <a:srgbClr val="25318B"/>
                </a:solidFill>
                <a:latin typeface="Arial"/>
                <a:cs typeface="Arial"/>
              </a:rPr>
              <a:t>Click the three line icon to the left of the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spc="-5" dirty="0">
                <a:solidFill>
                  <a:srgbClr val="25318B"/>
                </a:solidFill>
                <a:latin typeface="Arial"/>
                <a:cs typeface="Arial"/>
              </a:rPr>
              <a:t>Below screenshot option pops 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spc="-5" dirty="0">
                <a:solidFill>
                  <a:srgbClr val="25318B"/>
                </a:solidFill>
                <a:latin typeface="Arial"/>
                <a:cs typeface="Arial"/>
              </a:rPr>
              <a:t>Select “Add Blank Row”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spc="-5" dirty="0">
                <a:solidFill>
                  <a:srgbClr val="25318B"/>
                </a:solidFill>
                <a:latin typeface="Arial"/>
                <a:cs typeface="Arial"/>
              </a:rPr>
              <a:t>Enter additional line entry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227FD9-3A92-7E9A-3DA3-1F626EB7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200150"/>
            <a:ext cx="4648200" cy="2552934"/>
          </a:xfrm>
          <a:prstGeom prst="rect">
            <a:avLst/>
          </a:prstGeom>
        </p:spPr>
      </p:pic>
      <p:sp>
        <p:nvSpPr>
          <p:cNvPr id="10" name="object 14">
            <a:extLst>
              <a:ext uri="{FF2B5EF4-FFF2-40B4-BE49-F238E27FC236}">
                <a16:creationId xmlns:a16="http://schemas.microsoft.com/office/drawing/2014/main" id="{6128138F-13B1-2525-C2E5-58B7CCCDC1A4}"/>
              </a:ext>
            </a:extLst>
          </p:cNvPr>
          <p:cNvSpPr/>
          <p:nvPr/>
        </p:nvSpPr>
        <p:spPr>
          <a:xfrm>
            <a:off x="4724400" y="1885950"/>
            <a:ext cx="4191000" cy="914400"/>
          </a:xfrm>
          <a:custGeom>
            <a:avLst/>
            <a:gdLst/>
            <a:ahLst/>
            <a:cxnLst/>
            <a:rect l="l" t="t" r="r" b="b"/>
            <a:pathLst>
              <a:path w="466725" h="238125">
                <a:moveTo>
                  <a:pt x="0" y="39623"/>
                </a:moveTo>
                <a:lnTo>
                  <a:pt x="3119" y="24201"/>
                </a:lnTo>
                <a:lnTo>
                  <a:pt x="11620" y="11606"/>
                </a:lnTo>
                <a:lnTo>
                  <a:pt x="24217" y="3114"/>
                </a:lnTo>
                <a:lnTo>
                  <a:pt x="39624" y="0"/>
                </a:lnTo>
                <a:lnTo>
                  <a:pt x="426720" y="0"/>
                </a:lnTo>
                <a:lnTo>
                  <a:pt x="442126" y="3114"/>
                </a:lnTo>
                <a:lnTo>
                  <a:pt x="454723" y="11606"/>
                </a:lnTo>
                <a:lnTo>
                  <a:pt x="463224" y="24201"/>
                </a:lnTo>
                <a:lnTo>
                  <a:pt x="466344" y="39623"/>
                </a:lnTo>
                <a:lnTo>
                  <a:pt x="466344" y="198119"/>
                </a:lnTo>
                <a:lnTo>
                  <a:pt x="463224" y="213542"/>
                </a:lnTo>
                <a:lnTo>
                  <a:pt x="454723" y="226137"/>
                </a:lnTo>
                <a:lnTo>
                  <a:pt x="442126" y="234629"/>
                </a:lnTo>
                <a:lnTo>
                  <a:pt x="426720" y="237743"/>
                </a:lnTo>
                <a:lnTo>
                  <a:pt x="39624" y="237743"/>
                </a:lnTo>
                <a:lnTo>
                  <a:pt x="24217" y="234629"/>
                </a:lnTo>
                <a:lnTo>
                  <a:pt x="11620" y="226137"/>
                </a:lnTo>
                <a:lnTo>
                  <a:pt x="3119" y="213542"/>
                </a:lnTo>
                <a:lnTo>
                  <a:pt x="0" y="198119"/>
                </a:lnTo>
                <a:lnTo>
                  <a:pt x="0" y="39623"/>
                </a:lnTo>
                <a:close/>
              </a:path>
            </a:pathLst>
          </a:custGeom>
          <a:ln w="19050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703B9E-2958-FA15-8D16-A4AF63C05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57350"/>
            <a:ext cx="5159187" cy="3200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51C7EF-7FE3-0A50-5808-ED6F999DC6F0}"/>
              </a:ext>
            </a:extLst>
          </p:cNvPr>
          <p:cNvSpPr txBox="1"/>
          <p:nvPr/>
        </p:nvSpPr>
        <p:spPr>
          <a:xfrm>
            <a:off x="152400" y="59055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spc="-5" dirty="0">
                <a:solidFill>
                  <a:srgbClr val="25318B"/>
                </a:solidFill>
                <a:latin typeface="Arial"/>
                <a:cs typeface="Arial"/>
              </a:rPr>
              <a:t>Weekly time is reflected at the very right side of the individual timecard and is broken down into Regular, Overtime, and Double-time for those it applies to.</a:t>
            </a:r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7F3B5271-5A44-9228-E5E2-55BB043C46AE}"/>
              </a:ext>
            </a:extLst>
          </p:cNvPr>
          <p:cNvSpPr/>
          <p:nvPr/>
        </p:nvSpPr>
        <p:spPr>
          <a:xfrm>
            <a:off x="838200" y="4476750"/>
            <a:ext cx="4766280" cy="228600"/>
          </a:xfrm>
          <a:custGeom>
            <a:avLst/>
            <a:gdLst/>
            <a:ahLst/>
            <a:cxnLst/>
            <a:rect l="l" t="t" r="r" b="b"/>
            <a:pathLst>
              <a:path w="466725" h="238125">
                <a:moveTo>
                  <a:pt x="0" y="39623"/>
                </a:moveTo>
                <a:lnTo>
                  <a:pt x="3119" y="24201"/>
                </a:lnTo>
                <a:lnTo>
                  <a:pt x="11620" y="11606"/>
                </a:lnTo>
                <a:lnTo>
                  <a:pt x="24217" y="3114"/>
                </a:lnTo>
                <a:lnTo>
                  <a:pt x="39624" y="0"/>
                </a:lnTo>
                <a:lnTo>
                  <a:pt x="426720" y="0"/>
                </a:lnTo>
                <a:lnTo>
                  <a:pt x="442126" y="3114"/>
                </a:lnTo>
                <a:lnTo>
                  <a:pt x="454723" y="11606"/>
                </a:lnTo>
                <a:lnTo>
                  <a:pt x="463224" y="24201"/>
                </a:lnTo>
                <a:lnTo>
                  <a:pt x="466344" y="39623"/>
                </a:lnTo>
                <a:lnTo>
                  <a:pt x="466344" y="198119"/>
                </a:lnTo>
                <a:lnTo>
                  <a:pt x="463224" y="213542"/>
                </a:lnTo>
                <a:lnTo>
                  <a:pt x="454723" y="226137"/>
                </a:lnTo>
                <a:lnTo>
                  <a:pt x="442126" y="234629"/>
                </a:lnTo>
                <a:lnTo>
                  <a:pt x="426720" y="237743"/>
                </a:lnTo>
                <a:lnTo>
                  <a:pt x="39624" y="237743"/>
                </a:lnTo>
                <a:lnTo>
                  <a:pt x="24217" y="234629"/>
                </a:lnTo>
                <a:lnTo>
                  <a:pt x="11620" y="226137"/>
                </a:lnTo>
                <a:lnTo>
                  <a:pt x="3119" y="213542"/>
                </a:lnTo>
                <a:lnTo>
                  <a:pt x="0" y="198119"/>
                </a:lnTo>
                <a:lnTo>
                  <a:pt x="0" y="39623"/>
                </a:lnTo>
                <a:close/>
              </a:path>
            </a:pathLst>
          </a:custGeom>
          <a:ln w="19050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0184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92E933-57DC-C6F6-997A-2865A3571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28750"/>
            <a:ext cx="7848600" cy="3539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1A57C0-BDE4-BEAB-DB8B-7C47960FC058}"/>
              </a:ext>
            </a:extLst>
          </p:cNvPr>
          <p:cNvSpPr txBox="1"/>
          <p:nvPr/>
        </p:nvSpPr>
        <p:spPr>
          <a:xfrm>
            <a:off x="381000" y="192793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spc="-5" dirty="0">
                <a:solidFill>
                  <a:srgbClr val="25318B"/>
                </a:solidFill>
                <a:latin typeface="Arial"/>
                <a:cs typeface="Arial"/>
              </a:rPr>
              <a:t>Once time is entered and reviewed, click save and it will route to the Time and Attendance Supervisors for their review and approval. </a:t>
            </a:r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46A5EEB6-DC0A-47F4-FDCE-620CE051968E}"/>
              </a:ext>
            </a:extLst>
          </p:cNvPr>
          <p:cNvSpPr/>
          <p:nvPr/>
        </p:nvSpPr>
        <p:spPr>
          <a:xfrm>
            <a:off x="609600" y="462915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466725" h="238125">
                <a:moveTo>
                  <a:pt x="0" y="39623"/>
                </a:moveTo>
                <a:lnTo>
                  <a:pt x="3119" y="24201"/>
                </a:lnTo>
                <a:lnTo>
                  <a:pt x="11620" y="11606"/>
                </a:lnTo>
                <a:lnTo>
                  <a:pt x="24217" y="3114"/>
                </a:lnTo>
                <a:lnTo>
                  <a:pt x="39624" y="0"/>
                </a:lnTo>
                <a:lnTo>
                  <a:pt x="426720" y="0"/>
                </a:lnTo>
                <a:lnTo>
                  <a:pt x="442126" y="3114"/>
                </a:lnTo>
                <a:lnTo>
                  <a:pt x="454723" y="11606"/>
                </a:lnTo>
                <a:lnTo>
                  <a:pt x="463224" y="24201"/>
                </a:lnTo>
                <a:lnTo>
                  <a:pt x="466344" y="39623"/>
                </a:lnTo>
                <a:lnTo>
                  <a:pt x="466344" y="198119"/>
                </a:lnTo>
                <a:lnTo>
                  <a:pt x="463224" y="213542"/>
                </a:lnTo>
                <a:lnTo>
                  <a:pt x="454723" y="226137"/>
                </a:lnTo>
                <a:lnTo>
                  <a:pt x="442126" y="234629"/>
                </a:lnTo>
                <a:lnTo>
                  <a:pt x="426720" y="237743"/>
                </a:lnTo>
                <a:lnTo>
                  <a:pt x="39624" y="237743"/>
                </a:lnTo>
                <a:lnTo>
                  <a:pt x="24217" y="234629"/>
                </a:lnTo>
                <a:lnTo>
                  <a:pt x="11620" y="226137"/>
                </a:lnTo>
                <a:lnTo>
                  <a:pt x="3119" y="213542"/>
                </a:lnTo>
                <a:lnTo>
                  <a:pt x="0" y="198119"/>
                </a:lnTo>
                <a:lnTo>
                  <a:pt x="0" y="39623"/>
                </a:lnTo>
                <a:close/>
              </a:path>
            </a:pathLst>
          </a:custGeom>
          <a:ln w="19050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FAC69038-71C9-1982-72DA-2E8219D027F3}"/>
              </a:ext>
            </a:extLst>
          </p:cNvPr>
          <p:cNvSpPr/>
          <p:nvPr/>
        </p:nvSpPr>
        <p:spPr>
          <a:xfrm rot="10800000">
            <a:off x="118872" y="4684870"/>
            <a:ext cx="376428" cy="117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899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5603" y="2866644"/>
            <a:ext cx="1453896" cy="1938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7890" y="2286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5143501"/>
                </a:moveTo>
                <a:lnTo>
                  <a:pt x="0" y="0"/>
                </a:lnTo>
              </a:path>
            </a:pathLst>
          </a:custGeom>
          <a:ln w="6350">
            <a:solidFill>
              <a:srgbClr val="D02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31785" y="0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0"/>
                </a:moveTo>
                <a:lnTo>
                  <a:pt x="0" y="5143500"/>
                </a:lnTo>
              </a:path>
            </a:pathLst>
          </a:custGeom>
          <a:ln w="6350">
            <a:solidFill>
              <a:srgbClr val="D02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33571" y="169163"/>
            <a:ext cx="1952244" cy="3662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1652" y="737438"/>
            <a:ext cx="2215515" cy="222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Deleting  hours</a:t>
            </a:r>
            <a:r>
              <a:rPr spc="-100" dirty="0"/>
              <a:t> </a:t>
            </a:r>
            <a:r>
              <a:rPr spc="5" dirty="0"/>
              <a:t>from  </a:t>
            </a:r>
            <a:r>
              <a:rPr spc="-10" dirty="0"/>
              <a:t>your  </a:t>
            </a:r>
            <a:r>
              <a:rPr spc="5" dirty="0"/>
              <a:t>timesheet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1652" y="4201159"/>
            <a:ext cx="4987290" cy="3898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i="1" spc="10" dirty="0">
                <a:solidFill>
                  <a:srgbClr val="25318B"/>
                </a:solidFill>
                <a:latin typeface="Arial"/>
                <a:cs typeface="Arial"/>
              </a:rPr>
              <a:t>Note: </a:t>
            </a:r>
            <a:r>
              <a:rPr sz="1150" i="1" spc="-5" dirty="0">
                <a:solidFill>
                  <a:srgbClr val="25318B"/>
                </a:solidFill>
                <a:latin typeface="Arial"/>
                <a:cs typeface="Arial"/>
              </a:rPr>
              <a:t>This </a:t>
            </a:r>
            <a:r>
              <a:rPr sz="1150" i="1" dirty="0">
                <a:solidFill>
                  <a:srgbClr val="25318B"/>
                </a:solidFill>
                <a:latin typeface="Arial"/>
                <a:cs typeface="Arial"/>
              </a:rPr>
              <a:t>function </a:t>
            </a:r>
            <a:r>
              <a:rPr sz="1150" i="1" spc="-15" dirty="0">
                <a:solidFill>
                  <a:srgbClr val="25318B"/>
                </a:solidFill>
                <a:latin typeface="Arial"/>
                <a:cs typeface="Arial"/>
              </a:rPr>
              <a:t>is </a:t>
            </a:r>
            <a:r>
              <a:rPr sz="1150" i="1" spc="-5" dirty="0">
                <a:solidFill>
                  <a:srgbClr val="25318B"/>
                </a:solidFill>
                <a:latin typeface="Arial"/>
                <a:cs typeface="Arial"/>
              </a:rPr>
              <a:t>only available </a:t>
            </a:r>
            <a:r>
              <a:rPr sz="1150" i="1" spc="10" dirty="0">
                <a:solidFill>
                  <a:srgbClr val="25318B"/>
                </a:solidFill>
                <a:latin typeface="Arial"/>
                <a:cs typeface="Arial"/>
              </a:rPr>
              <a:t>to </a:t>
            </a:r>
            <a:r>
              <a:rPr sz="1150" i="1" spc="5" dirty="0">
                <a:solidFill>
                  <a:srgbClr val="25318B"/>
                </a:solidFill>
                <a:latin typeface="Arial"/>
                <a:cs typeface="Arial"/>
              </a:rPr>
              <a:t>employees </a:t>
            </a:r>
            <a:r>
              <a:rPr sz="1150" i="1" spc="15" dirty="0">
                <a:solidFill>
                  <a:srgbClr val="25318B"/>
                </a:solidFill>
                <a:latin typeface="Arial"/>
                <a:cs typeface="Arial"/>
              </a:rPr>
              <a:t>who have </a:t>
            </a:r>
            <a:r>
              <a:rPr sz="1150" i="1" spc="-5" dirty="0">
                <a:solidFill>
                  <a:srgbClr val="25318B"/>
                </a:solidFill>
                <a:latin typeface="Arial"/>
                <a:cs typeface="Arial"/>
              </a:rPr>
              <a:t>edit</a:t>
            </a:r>
            <a:r>
              <a:rPr sz="1150" i="1" spc="20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150" i="1" spc="-5" dirty="0">
                <a:solidFill>
                  <a:srgbClr val="25318B"/>
                </a:solidFill>
                <a:latin typeface="Arial"/>
                <a:cs typeface="Arial"/>
              </a:rPr>
              <a:t>privileges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i="1" spc="-10" dirty="0">
                <a:solidFill>
                  <a:srgbClr val="25318B"/>
                </a:solidFill>
                <a:latin typeface="Arial"/>
                <a:cs typeface="Arial"/>
              </a:rPr>
              <a:t>to </a:t>
            </a:r>
            <a:r>
              <a:rPr sz="1200" i="1" spc="-25" dirty="0">
                <a:solidFill>
                  <a:srgbClr val="25318B"/>
                </a:solidFill>
                <a:latin typeface="Arial"/>
                <a:cs typeface="Arial"/>
              </a:rPr>
              <a:t>their </a:t>
            </a:r>
            <a:r>
              <a:rPr sz="1200" i="1" spc="-15" dirty="0">
                <a:solidFill>
                  <a:srgbClr val="25318B"/>
                </a:solidFill>
                <a:latin typeface="Arial"/>
                <a:cs typeface="Arial"/>
              </a:rPr>
              <a:t>own</a:t>
            </a:r>
            <a:r>
              <a:rPr sz="1200" i="1" spc="-165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25318B"/>
                </a:solidFill>
                <a:latin typeface="Arial"/>
                <a:cs typeface="Arial"/>
              </a:rPr>
              <a:t>timesheet.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537" y="308228"/>
            <a:ext cx="1473835" cy="3898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150" spc="-35" dirty="0">
                <a:solidFill>
                  <a:srgbClr val="25318B"/>
                </a:solidFill>
                <a:latin typeface="Arial"/>
                <a:cs typeface="Arial"/>
              </a:rPr>
              <a:t>Tap </a:t>
            </a:r>
            <a:r>
              <a:rPr sz="1150" b="1" spc="30" dirty="0">
                <a:solidFill>
                  <a:srgbClr val="25318B"/>
                </a:solidFill>
                <a:latin typeface="Arial"/>
                <a:cs typeface="Arial"/>
              </a:rPr>
              <a:t>More </a:t>
            </a:r>
            <a:r>
              <a:rPr sz="1150" spc="-5" dirty="0">
                <a:solidFill>
                  <a:srgbClr val="25318B"/>
                </a:solidFill>
                <a:latin typeface="Arial"/>
                <a:cs typeface="Arial"/>
              </a:rPr>
              <a:t>then tap</a:t>
            </a:r>
            <a:r>
              <a:rPr sz="1150" spc="-114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25318B"/>
                </a:solidFill>
                <a:latin typeface="Arial"/>
                <a:cs typeface="Arial"/>
              </a:rPr>
              <a:t>on</a:t>
            </a:r>
            <a:endParaRPr sz="1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200" b="1" spc="-20" dirty="0">
                <a:solidFill>
                  <a:srgbClr val="25318B"/>
                </a:solidFill>
                <a:latin typeface="Arial"/>
                <a:cs typeface="Arial"/>
              </a:rPr>
              <a:t>Timecard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15514" y="308228"/>
            <a:ext cx="142811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35" dirty="0">
                <a:solidFill>
                  <a:srgbClr val="25318B"/>
                </a:solidFill>
                <a:latin typeface="Arial"/>
                <a:cs typeface="Arial"/>
              </a:rPr>
              <a:t>Tap </a:t>
            </a:r>
            <a:r>
              <a:rPr sz="1150" spc="5" dirty="0">
                <a:solidFill>
                  <a:srgbClr val="25318B"/>
                </a:solidFill>
                <a:latin typeface="Arial"/>
                <a:cs typeface="Arial"/>
              </a:rPr>
              <a:t>into the time</a:t>
            </a:r>
            <a:r>
              <a:rPr sz="1150" spc="195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25318B"/>
                </a:solidFill>
                <a:latin typeface="Arial"/>
                <a:cs typeface="Arial"/>
              </a:rPr>
              <a:t>pair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8003" y="335407"/>
            <a:ext cx="1659255" cy="3898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150" spc="-35" dirty="0">
                <a:solidFill>
                  <a:srgbClr val="25318B"/>
                </a:solidFill>
                <a:latin typeface="Arial"/>
                <a:cs typeface="Arial"/>
              </a:rPr>
              <a:t>Tap </a:t>
            </a:r>
            <a:r>
              <a:rPr sz="1150" spc="5" dirty="0">
                <a:solidFill>
                  <a:srgbClr val="25318B"/>
                </a:solidFill>
                <a:latin typeface="Arial"/>
                <a:cs typeface="Arial"/>
              </a:rPr>
              <a:t>the </a:t>
            </a:r>
            <a:r>
              <a:rPr sz="1150" b="1" spc="30" dirty="0">
                <a:solidFill>
                  <a:srgbClr val="25318B"/>
                </a:solidFill>
                <a:latin typeface="Arial"/>
                <a:cs typeface="Arial"/>
              </a:rPr>
              <a:t>Menu </a:t>
            </a:r>
            <a:r>
              <a:rPr sz="1150" dirty="0">
                <a:solidFill>
                  <a:srgbClr val="25318B"/>
                </a:solidFill>
                <a:latin typeface="Arial"/>
                <a:cs typeface="Arial"/>
              </a:rPr>
              <a:t>icon,</a:t>
            </a:r>
            <a:r>
              <a:rPr sz="1150" spc="185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25318B"/>
                </a:solidFill>
                <a:latin typeface="Arial"/>
                <a:cs typeface="Arial"/>
              </a:rPr>
              <a:t>then</a:t>
            </a:r>
            <a:endParaRPr sz="11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200" spc="-25" dirty="0">
                <a:solidFill>
                  <a:srgbClr val="25318B"/>
                </a:solidFill>
                <a:latin typeface="Arial"/>
                <a:cs typeface="Arial"/>
              </a:rPr>
              <a:t>tap</a:t>
            </a:r>
            <a:r>
              <a:rPr sz="1200" spc="70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25318B"/>
                </a:solidFill>
                <a:latin typeface="Arial"/>
                <a:cs typeface="Arial"/>
              </a:rPr>
              <a:t>Delete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0242" y="308228"/>
            <a:ext cx="135763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10" dirty="0">
                <a:solidFill>
                  <a:srgbClr val="25318B"/>
                </a:solidFill>
                <a:latin typeface="Arial"/>
                <a:cs typeface="Arial"/>
              </a:rPr>
              <a:t>Click </a:t>
            </a:r>
            <a:r>
              <a:rPr sz="1150" b="1" spc="20" dirty="0">
                <a:solidFill>
                  <a:srgbClr val="25318B"/>
                </a:solidFill>
                <a:latin typeface="Arial"/>
                <a:cs typeface="Arial"/>
              </a:rPr>
              <a:t>Save </a:t>
            </a:r>
            <a:r>
              <a:rPr sz="1150" spc="10" dirty="0">
                <a:solidFill>
                  <a:srgbClr val="25318B"/>
                </a:solidFill>
                <a:latin typeface="Arial"/>
                <a:cs typeface="Arial"/>
              </a:rPr>
              <a:t>to</a:t>
            </a:r>
            <a:r>
              <a:rPr sz="1150" spc="5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25318B"/>
                </a:solidFill>
                <a:latin typeface="Arial"/>
                <a:cs typeface="Arial"/>
              </a:rPr>
              <a:t>delete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81227"/>
            <a:ext cx="2377439" cy="4453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58567" y="640080"/>
            <a:ext cx="2377439" cy="445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12564" y="640080"/>
            <a:ext cx="2377440" cy="445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71131" y="640080"/>
            <a:ext cx="2372868" cy="4457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8620" y="3872484"/>
            <a:ext cx="1600200" cy="274320"/>
          </a:xfrm>
          <a:custGeom>
            <a:avLst/>
            <a:gdLst/>
            <a:ahLst/>
            <a:cxnLst/>
            <a:rect l="l" t="t" r="r" b="b"/>
            <a:pathLst>
              <a:path w="1600200" h="274320">
                <a:moveTo>
                  <a:pt x="0" y="45719"/>
                </a:moveTo>
                <a:lnTo>
                  <a:pt x="3593" y="27924"/>
                </a:lnTo>
                <a:lnTo>
                  <a:pt x="13392" y="13392"/>
                </a:lnTo>
                <a:lnTo>
                  <a:pt x="27924" y="3593"/>
                </a:lnTo>
                <a:lnTo>
                  <a:pt x="45720" y="0"/>
                </a:lnTo>
                <a:lnTo>
                  <a:pt x="1554480" y="0"/>
                </a:lnTo>
                <a:lnTo>
                  <a:pt x="1572285" y="3593"/>
                </a:lnTo>
                <a:lnTo>
                  <a:pt x="1586817" y="13392"/>
                </a:lnTo>
                <a:lnTo>
                  <a:pt x="1596610" y="27924"/>
                </a:lnTo>
                <a:lnTo>
                  <a:pt x="1600200" y="45719"/>
                </a:lnTo>
                <a:lnTo>
                  <a:pt x="1600200" y="228599"/>
                </a:lnTo>
                <a:lnTo>
                  <a:pt x="1596610" y="246395"/>
                </a:lnTo>
                <a:lnTo>
                  <a:pt x="1586817" y="260927"/>
                </a:lnTo>
                <a:lnTo>
                  <a:pt x="1572285" y="270726"/>
                </a:lnTo>
                <a:lnTo>
                  <a:pt x="1554480" y="274319"/>
                </a:lnTo>
                <a:lnTo>
                  <a:pt x="45720" y="274319"/>
                </a:lnTo>
                <a:lnTo>
                  <a:pt x="27924" y="270726"/>
                </a:lnTo>
                <a:lnTo>
                  <a:pt x="13392" y="260927"/>
                </a:lnTo>
                <a:lnTo>
                  <a:pt x="3593" y="246395"/>
                </a:lnTo>
                <a:lnTo>
                  <a:pt x="0" y="228599"/>
                </a:lnTo>
                <a:lnTo>
                  <a:pt x="0" y="45719"/>
                </a:lnTo>
                <a:close/>
              </a:path>
            </a:pathLst>
          </a:custGeom>
          <a:ln w="19050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91639" y="4283964"/>
            <a:ext cx="288290" cy="238125"/>
          </a:xfrm>
          <a:custGeom>
            <a:avLst/>
            <a:gdLst/>
            <a:ahLst/>
            <a:cxnLst/>
            <a:rect l="l" t="t" r="r" b="b"/>
            <a:pathLst>
              <a:path w="288289" h="238125">
                <a:moveTo>
                  <a:pt x="0" y="39624"/>
                </a:moveTo>
                <a:lnTo>
                  <a:pt x="3119" y="24201"/>
                </a:lnTo>
                <a:lnTo>
                  <a:pt x="11620" y="11606"/>
                </a:lnTo>
                <a:lnTo>
                  <a:pt x="24217" y="3114"/>
                </a:lnTo>
                <a:lnTo>
                  <a:pt x="39624" y="0"/>
                </a:lnTo>
                <a:lnTo>
                  <a:pt x="248412" y="0"/>
                </a:lnTo>
                <a:lnTo>
                  <a:pt x="263818" y="3114"/>
                </a:lnTo>
                <a:lnTo>
                  <a:pt x="276415" y="11606"/>
                </a:lnTo>
                <a:lnTo>
                  <a:pt x="284916" y="24201"/>
                </a:lnTo>
                <a:lnTo>
                  <a:pt x="288036" y="39624"/>
                </a:lnTo>
                <a:lnTo>
                  <a:pt x="288036" y="198120"/>
                </a:lnTo>
                <a:lnTo>
                  <a:pt x="284916" y="213542"/>
                </a:lnTo>
                <a:lnTo>
                  <a:pt x="276415" y="226137"/>
                </a:lnTo>
                <a:lnTo>
                  <a:pt x="263818" y="234629"/>
                </a:lnTo>
                <a:lnTo>
                  <a:pt x="248412" y="237744"/>
                </a:lnTo>
                <a:lnTo>
                  <a:pt x="39624" y="237744"/>
                </a:lnTo>
                <a:lnTo>
                  <a:pt x="24217" y="234629"/>
                </a:lnTo>
                <a:lnTo>
                  <a:pt x="11620" y="226137"/>
                </a:lnTo>
                <a:lnTo>
                  <a:pt x="3119" y="213542"/>
                </a:lnTo>
                <a:lnTo>
                  <a:pt x="0" y="198120"/>
                </a:lnTo>
                <a:lnTo>
                  <a:pt x="0" y="39624"/>
                </a:lnTo>
                <a:close/>
              </a:path>
            </a:pathLst>
          </a:custGeom>
          <a:ln w="19050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70932" y="2866644"/>
            <a:ext cx="425450" cy="192405"/>
          </a:xfrm>
          <a:custGeom>
            <a:avLst/>
            <a:gdLst/>
            <a:ahLst/>
            <a:cxnLst/>
            <a:rect l="l" t="t" r="r" b="b"/>
            <a:pathLst>
              <a:path w="425450" h="192405">
                <a:moveTo>
                  <a:pt x="0" y="32004"/>
                </a:moveTo>
                <a:lnTo>
                  <a:pt x="2518" y="19556"/>
                </a:lnTo>
                <a:lnTo>
                  <a:pt x="9382" y="9382"/>
                </a:lnTo>
                <a:lnTo>
                  <a:pt x="19556" y="2518"/>
                </a:lnTo>
                <a:lnTo>
                  <a:pt x="32003" y="0"/>
                </a:lnTo>
                <a:lnTo>
                  <a:pt x="393191" y="0"/>
                </a:lnTo>
                <a:lnTo>
                  <a:pt x="405639" y="2518"/>
                </a:lnTo>
                <a:lnTo>
                  <a:pt x="415813" y="9382"/>
                </a:lnTo>
                <a:lnTo>
                  <a:pt x="422677" y="19556"/>
                </a:lnTo>
                <a:lnTo>
                  <a:pt x="425195" y="32004"/>
                </a:lnTo>
                <a:lnTo>
                  <a:pt x="425195" y="160019"/>
                </a:lnTo>
                <a:lnTo>
                  <a:pt x="422677" y="172467"/>
                </a:lnTo>
                <a:lnTo>
                  <a:pt x="415813" y="182641"/>
                </a:lnTo>
                <a:lnTo>
                  <a:pt x="405639" y="189505"/>
                </a:lnTo>
                <a:lnTo>
                  <a:pt x="393191" y="192024"/>
                </a:lnTo>
                <a:lnTo>
                  <a:pt x="32003" y="192024"/>
                </a:lnTo>
                <a:lnTo>
                  <a:pt x="19556" y="189505"/>
                </a:lnTo>
                <a:lnTo>
                  <a:pt x="9382" y="182641"/>
                </a:lnTo>
                <a:lnTo>
                  <a:pt x="2518" y="172467"/>
                </a:lnTo>
                <a:lnTo>
                  <a:pt x="0" y="160019"/>
                </a:lnTo>
                <a:lnTo>
                  <a:pt x="0" y="32004"/>
                </a:lnTo>
                <a:close/>
              </a:path>
            </a:pathLst>
          </a:custGeom>
          <a:ln w="19050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21040" y="4242815"/>
            <a:ext cx="485140" cy="238125"/>
          </a:xfrm>
          <a:custGeom>
            <a:avLst/>
            <a:gdLst/>
            <a:ahLst/>
            <a:cxnLst/>
            <a:rect l="l" t="t" r="r" b="b"/>
            <a:pathLst>
              <a:path w="485140" h="238125">
                <a:moveTo>
                  <a:pt x="0" y="39624"/>
                </a:moveTo>
                <a:lnTo>
                  <a:pt x="3119" y="24201"/>
                </a:lnTo>
                <a:lnTo>
                  <a:pt x="11620" y="11606"/>
                </a:lnTo>
                <a:lnTo>
                  <a:pt x="24217" y="3114"/>
                </a:lnTo>
                <a:lnTo>
                  <a:pt x="39624" y="0"/>
                </a:lnTo>
                <a:lnTo>
                  <a:pt x="445007" y="0"/>
                </a:lnTo>
                <a:lnTo>
                  <a:pt x="460414" y="3114"/>
                </a:lnTo>
                <a:lnTo>
                  <a:pt x="473011" y="11606"/>
                </a:lnTo>
                <a:lnTo>
                  <a:pt x="481512" y="24201"/>
                </a:lnTo>
                <a:lnTo>
                  <a:pt x="484631" y="39624"/>
                </a:lnTo>
                <a:lnTo>
                  <a:pt x="484631" y="198120"/>
                </a:lnTo>
                <a:lnTo>
                  <a:pt x="481512" y="213542"/>
                </a:lnTo>
                <a:lnTo>
                  <a:pt x="473011" y="226137"/>
                </a:lnTo>
                <a:lnTo>
                  <a:pt x="460414" y="234629"/>
                </a:lnTo>
                <a:lnTo>
                  <a:pt x="445007" y="237744"/>
                </a:lnTo>
                <a:lnTo>
                  <a:pt x="39624" y="237744"/>
                </a:lnTo>
                <a:lnTo>
                  <a:pt x="24217" y="234629"/>
                </a:lnTo>
                <a:lnTo>
                  <a:pt x="11620" y="226137"/>
                </a:lnTo>
                <a:lnTo>
                  <a:pt x="3119" y="213542"/>
                </a:lnTo>
                <a:lnTo>
                  <a:pt x="0" y="198120"/>
                </a:lnTo>
                <a:lnTo>
                  <a:pt x="0" y="39624"/>
                </a:lnTo>
                <a:close/>
              </a:path>
            </a:pathLst>
          </a:custGeom>
          <a:ln w="19050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59652" y="1737360"/>
            <a:ext cx="173990" cy="238125"/>
          </a:xfrm>
          <a:custGeom>
            <a:avLst/>
            <a:gdLst/>
            <a:ahLst/>
            <a:cxnLst/>
            <a:rect l="l" t="t" r="r" b="b"/>
            <a:pathLst>
              <a:path w="173990" h="238125">
                <a:moveTo>
                  <a:pt x="0" y="28955"/>
                </a:moveTo>
                <a:lnTo>
                  <a:pt x="2274" y="17680"/>
                </a:lnTo>
                <a:lnTo>
                  <a:pt x="8477" y="8477"/>
                </a:lnTo>
                <a:lnTo>
                  <a:pt x="17680" y="2274"/>
                </a:lnTo>
                <a:lnTo>
                  <a:pt x="28956" y="0"/>
                </a:lnTo>
                <a:lnTo>
                  <a:pt x="144779" y="0"/>
                </a:lnTo>
                <a:lnTo>
                  <a:pt x="156055" y="2274"/>
                </a:lnTo>
                <a:lnTo>
                  <a:pt x="165258" y="8477"/>
                </a:lnTo>
                <a:lnTo>
                  <a:pt x="171461" y="17680"/>
                </a:lnTo>
                <a:lnTo>
                  <a:pt x="173736" y="28955"/>
                </a:lnTo>
                <a:lnTo>
                  <a:pt x="173736" y="208787"/>
                </a:lnTo>
                <a:lnTo>
                  <a:pt x="171461" y="220063"/>
                </a:lnTo>
                <a:lnTo>
                  <a:pt x="165258" y="229266"/>
                </a:lnTo>
                <a:lnTo>
                  <a:pt x="156055" y="235469"/>
                </a:lnTo>
                <a:lnTo>
                  <a:pt x="144779" y="237744"/>
                </a:lnTo>
                <a:lnTo>
                  <a:pt x="28956" y="237744"/>
                </a:lnTo>
                <a:lnTo>
                  <a:pt x="17680" y="235469"/>
                </a:lnTo>
                <a:lnTo>
                  <a:pt x="8477" y="229266"/>
                </a:lnTo>
                <a:lnTo>
                  <a:pt x="2274" y="220063"/>
                </a:lnTo>
                <a:lnTo>
                  <a:pt x="0" y="208787"/>
                </a:lnTo>
                <a:lnTo>
                  <a:pt x="0" y="28955"/>
                </a:lnTo>
                <a:close/>
              </a:path>
            </a:pathLst>
          </a:custGeom>
          <a:ln w="19050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9371" y="1856232"/>
            <a:ext cx="169545" cy="238125"/>
          </a:xfrm>
          <a:custGeom>
            <a:avLst/>
            <a:gdLst/>
            <a:ahLst/>
            <a:cxnLst/>
            <a:rect l="l" t="t" r="r" b="b"/>
            <a:pathLst>
              <a:path w="169545" h="238125">
                <a:moveTo>
                  <a:pt x="0" y="28193"/>
                </a:moveTo>
                <a:lnTo>
                  <a:pt x="2208" y="17198"/>
                </a:lnTo>
                <a:lnTo>
                  <a:pt x="8239" y="8239"/>
                </a:lnTo>
                <a:lnTo>
                  <a:pt x="17198" y="2208"/>
                </a:lnTo>
                <a:lnTo>
                  <a:pt x="28193" y="0"/>
                </a:lnTo>
                <a:lnTo>
                  <a:pt x="140969" y="0"/>
                </a:lnTo>
                <a:lnTo>
                  <a:pt x="151965" y="2208"/>
                </a:lnTo>
                <a:lnTo>
                  <a:pt x="160924" y="8239"/>
                </a:lnTo>
                <a:lnTo>
                  <a:pt x="166955" y="17198"/>
                </a:lnTo>
                <a:lnTo>
                  <a:pt x="169163" y="28193"/>
                </a:lnTo>
                <a:lnTo>
                  <a:pt x="169163" y="209549"/>
                </a:lnTo>
                <a:lnTo>
                  <a:pt x="166955" y="220545"/>
                </a:lnTo>
                <a:lnTo>
                  <a:pt x="160924" y="229504"/>
                </a:lnTo>
                <a:lnTo>
                  <a:pt x="151965" y="235535"/>
                </a:lnTo>
                <a:lnTo>
                  <a:pt x="140969" y="237743"/>
                </a:lnTo>
                <a:lnTo>
                  <a:pt x="28193" y="237743"/>
                </a:lnTo>
                <a:lnTo>
                  <a:pt x="17198" y="235535"/>
                </a:lnTo>
                <a:lnTo>
                  <a:pt x="8239" y="229504"/>
                </a:lnTo>
                <a:lnTo>
                  <a:pt x="2208" y="220545"/>
                </a:lnTo>
                <a:lnTo>
                  <a:pt x="0" y="209549"/>
                </a:lnTo>
                <a:lnTo>
                  <a:pt x="0" y="28193"/>
                </a:lnTo>
                <a:close/>
              </a:path>
            </a:pathLst>
          </a:custGeom>
          <a:ln w="19049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3864" y="4924483"/>
            <a:ext cx="226251" cy="16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EB14EB-EF47-6BC4-9545-65047CE09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42950"/>
            <a:ext cx="6172200" cy="4106759"/>
          </a:xfrm>
          <a:prstGeom prst="rect">
            <a:avLst/>
          </a:prstGeom>
        </p:spPr>
      </p:pic>
      <p:sp>
        <p:nvSpPr>
          <p:cNvPr id="3" name="object 10">
            <a:extLst>
              <a:ext uri="{FF2B5EF4-FFF2-40B4-BE49-F238E27FC236}">
                <a16:creationId xmlns:a16="http://schemas.microsoft.com/office/drawing/2014/main" id="{98D4B84C-5DAC-21B2-36CF-CB8F6B38DA3B}"/>
              </a:ext>
            </a:extLst>
          </p:cNvPr>
          <p:cNvSpPr/>
          <p:nvPr/>
        </p:nvSpPr>
        <p:spPr>
          <a:xfrm>
            <a:off x="1524000" y="3028950"/>
            <a:ext cx="1600200" cy="274320"/>
          </a:xfrm>
          <a:custGeom>
            <a:avLst/>
            <a:gdLst/>
            <a:ahLst/>
            <a:cxnLst/>
            <a:rect l="l" t="t" r="r" b="b"/>
            <a:pathLst>
              <a:path w="1600200" h="274320">
                <a:moveTo>
                  <a:pt x="0" y="45719"/>
                </a:moveTo>
                <a:lnTo>
                  <a:pt x="3593" y="27924"/>
                </a:lnTo>
                <a:lnTo>
                  <a:pt x="13392" y="13392"/>
                </a:lnTo>
                <a:lnTo>
                  <a:pt x="27924" y="3593"/>
                </a:lnTo>
                <a:lnTo>
                  <a:pt x="45720" y="0"/>
                </a:lnTo>
                <a:lnTo>
                  <a:pt x="1554480" y="0"/>
                </a:lnTo>
                <a:lnTo>
                  <a:pt x="1572285" y="3593"/>
                </a:lnTo>
                <a:lnTo>
                  <a:pt x="1586817" y="13392"/>
                </a:lnTo>
                <a:lnTo>
                  <a:pt x="1596610" y="27924"/>
                </a:lnTo>
                <a:lnTo>
                  <a:pt x="1600200" y="45719"/>
                </a:lnTo>
                <a:lnTo>
                  <a:pt x="1600200" y="228599"/>
                </a:lnTo>
                <a:lnTo>
                  <a:pt x="1596610" y="246395"/>
                </a:lnTo>
                <a:lnTo>
                  <a:pt x="1586817" y="260927"/>
                </a:lnTo>
                <a:lnTo>
                  <a:pt x="1572285" y="270726"/>
                </a:lnTo>
                <a:lnTo>
                  <a:pt x="1554480" y="274319"/>
                </a:lnTo>
                <a:lnTo>
                  <a:pt x="45720" y="274319"/>
                </a:lnTo>
                <a:lnTo>
                  <a:pt x="27924" y="270726"/>
                </a:lnTo>
                <a:lnTo>
                  <a:pt x="13392" y="260927"/>
                </a:lnTo>
                <a:lnTo>
                  <a:pt x="3593" y="246395"/>
                </a:lnTo>
                <a:lnTo>
                  <a:pt x="0" y="228599"/>
                </a:lnTo>
                <a:lnTo>
                  <a:pt x="0" y="45719"/>
                </a:lnTo>
                <a:close/>
              </a:path>
            </a:pathLst>
          </a:custGeom>
          <a:ln w="19050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222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5492" y="3854196"/>
            <a:ext cx="1518285" cy="1289685"/>
          </a:xfrm>
          <a:custGeom>
            <a:avLst/>
            <a:gdLst/>
            <a:ahLst/>
            <a:cxnLst/>
            <a:rect l="l" t="t" r="r" b="b"/>
            <a:pathLst>
              <a:path w="1518284" h="1289685">
                <a:moveTo>
                  <a:pt x="0" y="1289303"/>
                </a:moveTo>
                <a:lnTo>
                  <a:pt x="1517903" y="1289303"/>
                </a:lnTo>
                <a:lnTo>
                  <a:pt x="1517903" y="0"/>
                </a:lnTo>
                <a:lnTo>
                  <a:pt x="0" y="0"/>
                </a:lnTo>
                <a:lnTo>
                  <a:pt x="0" y="1289303"/>
                </a:lnTo>
                <a:close/>
              </a:path>
            </a:pathLst>
          </a:custGeom>
          <a:solidFill>
            <a:srgbClr val="F9C7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08316" y="2569463"/>
            <a:ext cx="516255" cy="694690"/>
          </a:xfrm>
          <a:custGeom>
            <a:avLst/>
            <a:gdLst/>
            <a:ahLst/>
            <a:cxnLst/>
            <a:rect l="l" t="t" r="r" b="b"/>
            <a:pathLst>
              <a:path w="516254" h="694689">
                <a:moveTo>
                  <a:pt x="128258" y="0"/>
                </a:moveTo>
                <a:lnTo>
                  <a:pt x="0" y="0"/>
                </a:lnTo>
                <a:lnTo>
                  <a:pt x="38110" y="51221"/>
                </a:lnTo>
                <a:lnTo>
                  <a:pt x="68902" y="93336"/>
                </a:lnTo>
                <a:lnTo>
                  <a:pt x="99361" y="135626"/>
                </a:lnTo>
                <a:lnTo>
                  <a:pt x="129434" y="178152"/>
                </a:lnTo>
                <a:lnTo>
                  <a:pt x="159069" y="220976"/>
                </a:lnTo>
                <a:lnTo>
                  <a:pt x="188211" y="264160"/>
                </a:lnTo>
                <a:lnTo>
                  <a:pt x="216810" y="307766"/>
                </a:lnTo>
                <a:lnTo>
                  <a:pt x="244811" y="351858"/>
                </a:lnTo>
                <a:lnTo>
                  <a:pt x="271671" y="397523"/>
                </a:lnTo>
                <a:lnTo>
                  <a:pt x="297308" y="444102"/>
                </a:lnTo>
                <a:lnTo>
                  <a:pt x="347465" y="538078"/>
                </a:lnTo>
                <a:lnTo>
                  <a:pt x="373260" y="584517"/>
                </a:lnTo>
                <a:lnTo>
                  <a:pt x="400386" y="629952"/>
                </a:lnTo>
                <a:lnTo>
                  <a:pt x="429479" y="673904"/>
                </a:lnTo>
                <a:lnTo>
                  <a:pt x="457545" y="694122"/>
                </a:lnTo>
                <a:lnTo>
                  <a:pt x="488179" y="692205"/>
                </a:lnTo>
                <a:lnTo>
                  <a:pt x="511121" y="672006"/>
                </a:lnTo>
                <a:lnTo>
                  <a:pt x="516110" y="637377"/>
                </a:lnTo>
                <a:lnTo>
                  <a:pt x="504999" y="592081"/>
                </a:lnTo>
                <a:lnTo>
                  <a:pt x="489783" y="547610"/>
                </a:lnTo>
                <a:lnTo>
                  <a:pt x="471130" y="504000"/>
                </a:lnTo>
                <a:lnTo>
                  <a:pt x="449707" y="461286"/>
                </a:lnTo>
                <a:lnTo>
                  <a:pt x="426184" y="419505"/>
                </a:lnTo>
                <a:lnTo>
                  <a:pt x="401227" y="378692"/>
                </a:lnTo>
                <a:lnTo>
                  <a:pt x="375505" y="338882"/>
                </a:lnTo>
                <a:lnTo>
                  <a:pt x="349686" y="300111"/>
                </a:lnTo>
                <a:lnTo>
                  <a:pt x="320253" y="256334"/>
                </a:lnTo>
                <a:lnTo>
                  <a:pt x="290010" y="213078"/>
                </a:lnTo>
                <a:lnTo>
                  <a:pt x="259075" y="170302"/>
                </a:lnTo>
                <a:lnTo>
                  <a:pt x="227570" y="127968"/>
                </a:lnTo>
                <a:lnTo>
                  <a:pt x="195612" y="86037"/>
                </a:lnTo>
                <a:lnTo>
                  <a:pt x="163322" y="44470"/>
                </a:lnTo>
                <a:lnTo>
                  <a:pt x="128258" y="0"/>
                </a:lnTo>
                <a:close/>
              </a:path>
            </a:pathLst>
          </a:custGeom>
          <a:solidFill>
            <a:srgbClr val="F06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66183" y="3254833"/>
            <a:ext cx="159617" cy="161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38480" y="4217024"/>
            <a:ext cx="149719" cy="145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25007" y="4339592"/>
            <a:ext cx="139073" cy="149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78559" y="4224634"/>
            <a:ext cx="129966" cy="140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29798" y="3015524"/>
            <a:ext cx="141413" cy="131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82831" y="3244631"/>
            <a:ext cx="141312" cy="131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9287" y="3028455"/>
            <a:ext cx="141312" cy="1308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24554" y="3504434"/>
            <a:ext cx="133815" cy="1359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30372" y="3980269"/>
            <a:ext cx="124160" cy="1261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74631" y="3745796"/>
            <a:ext cx="123819" cy="1261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04104" y="3742752"/>
            <a:ext cx="130675" cy="1325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26324" y="4433223"/>
            <a:ext cx="155797" cy="1385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07395" y="4497350"/>
            <a:ext cx="149709" cy="1520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91733" y="3721938"/>
            <a:ext cx="109182" cy="1129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45837" y="3494985"/>
            <a:ext cx="109601" cy="1130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54186" y="3248301"/>
            <a:ext cx="126976" cy="1305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31570" y="3249455"/>
            <a:ext cx="138313" cy="14925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01876" y="3496326"/>
            <a:ext cx="133092" cy="13524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78410" y="3496326"/>
            <a:ext cx="133149" cy="13524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94078" y="3995123"/>
            <a:ext cx="146207" cy="1510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04356" y="4220068"/>
            <a:ext cx="157307" cy="1393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88064" y="3740222"/>
            <a:ext cx="129156" cy="1208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93677" y="3978652"/>
            <a:ext cx="126581" cy="13103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65463" y="3027960"/>
            <a:ext cx="130706" cy="1400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75604" y="2662165"/>
            <a:ext cx="1318895" cy="1735455"/>
          </a:xfrm>
          <a:custGeom>
            <a:avLst/>
            <a:gdLst/>
            <a:ahLst/>
            <a:cxnLst/>
            <a:rect l="l" t="t" r="r" b="b"/>
            <a:pathLst>
              <a:path w="1318895" h="1735454">
                <a:moveTo>
                  <a:pt x="0" y="0"/>
                </a:moveTo>
                <a:lnTo>
                  <a:pt x="0" y="116407"/>
                </a:lnTo>
                <a:lnTo>
                  <a:pt x="34442" y="178291"/>
                </a:lnTo>
                <a:lnTo>
                  <a:pt x="63360" y="224151"/>
                </a:lnTo>
                <a:lnTo>
                  <a:pt x="90908" y="264486"/>
                </a:lnTo>
                <a:lnTo>
                  <a:pt x="119312" y="304258"/>
                </a:lnTo>
                <a:lnTo>
                  <a:pt x="148529" y="343473"/>
                </a:lnTo>
                <a:lnTo>
                  <a:pt x="178516" y="382139"/>
                </a:lnTo>
                <a:lnTo>
                  <a:pt x="209228" y="420265"/>
                </a:lnTo>
                <a:lnTo>
                  <a:pt x="240622" y="457856"/>
                </a:lnTo>
                <a:lnTo>
                  <a:pt x="272655" y="494922"/>
                </a:lnTo>
                <a:lnTo>
                  <a:pt x="305282" y="531469"/>
                </a:lnTo>
                <a:lnTo>
                  <a:pt x="338460" y="567505"/>
                </a:lnTo>
                <a:lnTo>
                  <a:pt x="372852" y="604113"/>
                </a:lnTo>
                <a:lnTo>
                  <a:pt x="407598" y="640376"/>
                </a:lnTo>
                <a:lnTo>
                  <a:pt x="442647" y="676347"/>
                </a:lnTo>
                <a:lnTo>
                  <a:pt x="477944" y="712077"/>
                </a:lnTo>
                <a:lnTo>
                  <a:pt x="513437" y="747618"/>
                </a:lnTo>
                <a:lnTo>
                  <a:pt x="691970" y="924309"/>
                </a:lnTo>
                <a:lnTo>
                  <a:pt x="762891" y="995480"/>
                </a:lnTo>
                <a:lnTo>
                  <a:pt x="798033" y="1031380"/>
                </a:lnTo>
                <a:lnTo>
                  <a:pt x="832893" y="1067558"/>
                </a:lnTo>
                <a:lnTo>
                  <a:pt x="867416" y="1104066"/>
                </a:lnTo>
                <a:lnTo>
                  <a:pt x="901550" y="1140957"/>
                </a:lnTo>
                <a:lnTo>
                  <a:pt x="935242" y="1178281"/>
                </a:lnTo>
                <a:lnTo>
                  <a:pt x="968438" y="1216092"/>
                </a:lnTo>
                <a:lnTo>
                  <a:pt x="1000601" y="1254292"/>
                </a:lnTo>
                <a:lnTo>
                  <a:pt x="1032208" y="1293111"/>
                </a:lnTo>
                <a:lnTo>
                  <a:pt x="1063089" y="1332624"/>
                </a:lnTo>
                <a:lnTo>
                  <a:pt x="1093072" y="1372905"/>
                </a:lnTo>
                <a:lnTo>
                  <a:pt x="1121987" y="1414027"/>
                </a:lnTo>
                <a:lnTo>
                  <a:pt x="1160696" y="1473975"/>
                </a:lnTo>
                <a:lnTo>
                  <a:pt x="1194922" y="1537346"/>
                </a:lnTo>
                <a:lnTo>
                  <a:pt x="1209443" y="1576005"/>
                </a:lnTo>
                <a:lnTo>
                  <a:pt x="1218930" y="1614806"/>
                </a:lnTo>
                <a:lnTo>
                  <a:pt x="1225151" y="1654464"/>
                </a:lnTo>
                <a:lnTo>
                  <a:pt x="1229871" y="1695691"/>
                </a:lnTo>
                <a:lnTo>
                  <a:pt x="1242229" y="1722515"/>
                </a:lnTo>
                <a:lnTo>
                  <a:pt x="1266060" y="1734993"/>
                </a:lnTo>
                <a:lnTo>
                  <a:pt x="1291752" y="1730485"/>
                </a:lnTo>
                <a:lnTo>
                  <a:pt x="1309694" y="1706354"/>
                </a:lnTo>
                <a:lnTo>
                  <a:pt x="1318889" y="1659900"/>
                </a:lnTo>
                <a:lnTo>
                  <a:pt x="1318258" y="1613071"/>
                </a:lnTo>
                <a:lnTo>
                  <a:pt x="1309237" y="1566269"/>
                </a:lnTo>
                <a:lnTo>
                  <a:pt x="1293263" y="1519897"/>
                </a:lnTo>
                <a:lnTo>
                  <a:pt x="1271770" y="1474356"/>
                </a:lnTo>
                <a:lnTo>
                  <a:pt x="1246197" y="1430048"/>
                </a:lnTo>
                <a:lnTo>
                  <a:pt x="1217978" y="1387376"/>
                </a:lnTo>
                <a:lnTo>
                  <a:pt x="1188550" y="1346740"/>
                </a:lnTo>
                <a:lnTo>
                  <a:pt x="1159350" y="1308542"/>
                </a:lnTo>
                <a:lnTo>
                  <a:pt x="1131813" y="1273185"/>
                </a:lnTo>
                <a:lnTo>
                  <a:pt x="1100025" y="1233676"/>
                </a:lnTo>
                <a:lnTo>
                  <a:pt x="1067510" y="1194793"/>
                </a:lnTo>
                <a:lnTo>
                  <a:pt x="1034330" y="1156484"/>
                </a:lnTo>
                <a:lnTo>
                  <a:pt x="1000548" y="1118701"/>
                </a:lnTo>
                <a:lnTo>
                  <a:pt x="966227" y="1081393"/>
                </a:lnTo>
                <a:lnTo>
                  <a:pt x="931430" y="1044511"/>
                </a:lnTo>
                <a:lnTo>
                  <a:pt x="896221" y="1008004"/>
                </a:lnTo>
                <a:lnTo>
                  <a:pt x="860662" y="971824"/>
                </a:lnTo>
                <a:lnTo>
                  <a:pt x="824816" y="935920"/>
                </a:lnTo>
                <a:lnTo>
                  <a:pt x="751910" y="864447"/>
                </a:lnTo>
                <a:lnTo>
                  <a:pt x="568006" y="686664"/>
                </a:lnTo>
                <a:lnTo>
                  <a:pt x="531407" y="650872"/>
                </a:lnTo>
                <a:lnTo>
                  <a:pt x="495003" y="614888"/>
                </a:lnTo>
                <a:lnTo>
                  <a:pt x="458853" y="578664"/>
                </a:lnTo>
                <a:lnTo>
                  <a:pt x="423014" y="542151"/>
                </a:lnTo>
                <a:lnTo>
                  <a:pt x="387544" y="505300"/>
                </a:lnTo>
                <a:lnTo>
                  <a:pt x="352501" y="468063"/>
                </a:lnTo>
                <a:lnTo>
                  <a:pt x="317942" y="430390"/>
                </a:lnTo>
                <a:lnTo>
                  <a:pt x="283926" y="392234"/>
                </a:lnTo>
                <a:lnTo>
                  <a:pt x="250510" y="353545"/>
                </a:lnTo>
                <a:lnTo>
                  <a:pt x="217752" y="314275"/>
                </a:lnTo>
                <a:lnTo>
                  <a:pt x="185711" y="274376"/>
                </a:lnTo>
                <a:lnTo>
                  <a:pt x="154584" y="233830"/>
                </a:lnTo>
                <a:lnTo>
                  <a:pt x="123821" y="192178"/>
                </a:lnTo>
                <a:lnTo>
                  <a:pt x="93652" y="149504"/>
                </a:lnTo>
                <a:lnTo>
                  <a:pt x="64303" y="105889"/>
                </a:lnTo>
                <a:lnTo>
                  <a:pt x="36003" y="61416"/>
                </a:lnTo>
                <a:lnTo>
                  <a:pt x="8980" y="16167"/>
                </a:lnTo>
                <a:lnTo>
                  <a:pt x="0" y="0"/>
                </a:lnTo>
                <a:close/>
              </a:path>
            </a:pathLst>
          </a:custGeom>
          <a:solidFill>
            <a:srgbClr val="D02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41576" y="3226788"/>
            <a:ext cx="1191260" cy="1522095"/>
          </a:xfrm>
          <a:custGeom>
            <a:avLst/>
            <a:gdLst/>
            <a:ahLst/>
            <a:cxnLst/>
            <a:rect l="l" t="t" r="r" b="b"/>
            <a:pathLst>
              <a:path w="1191259" h="1522095">
                <a:moveTo>
                  <a:pt x="17003" y="0"/>
                </a:moveTo>
                <a:lnTo>
                  <a:pt x="6507" y="3998"/>
                </a:lnTo>
                <a:lnTo>
                  <a:pt x="0" y="13703"/>
                </a:lnTo>
                <a:lnTo>
                  <a:pt x="1187" y="25711"/>
                </a:lnTo>
                <a:lnTo>
                  <a:pt x="25858" y="71116"/>
                </a:lnTo>
                <a:lnTo>
                  <a:pt x="51555" y="115922"/>
                </a:lnTo>
                <a:lnTo>
                  <a:pt x="78301" y="160086"/>
                </a:lnTo>
                <a:lnTo>
                  <a:pt x="106118" y="203562"/>
                </a:lnTo>
                <a:lnTo>
                  <a:pt x="135029" y="246306"/>
                </a:lnTo>
                <a:lnTo>
                  <a:pt x="165057" y="288274"/>
                </a:lnTo>
                <a:lnTo>
                  <a:pt x="196226" y="329422"/>
                </a:lnTo>
                <a:lnTo>
                  <a:pt x="228557" y="369704"/>
                </a:lnTo>
                <a:lnTo>
                  <a:pt x="262073" y="409077"/>
                </a:lnTo>
                <a:lnTo>
                  <a:pt x="296799" y="447496"/>
                </a:lnTo>
                <a:lnTo>
                  <a:pt x="330222" y="482517"/>
                </a:lnTo>
                <a:lnTo>
                  <a:pt x="364065" y="517120"/>
                </a:lnTo>
                <a:lnTo>
                  <a:pt x="398238" y="551393"/>
                </a:lnTo>
                <a:lnTo>
                  <a:pt x="571011" y="720871"/>
                </a:lnTo>
                <a:lnTo>
                  <a:pt x="641959" y="791644"/>
                </a:lnTo>
                <a:lnTo>
                  <a:pt x="678192" y="828598"/>
                </a:lnTo>
                <a:lnTo>
                  <a:pt x="713856" y="866033"/>
                </a:lnTo>
                <a:lnTo>
                  <a:pt x="748772" y="904120"/>
                </a:lnTo>
                <a:lnTo>
                  <a:pt x="782762" y="943027"/>
                </a:lnTo>
                <a:lnTo>
                  <a:pt x="815648" y="982923"/>
                </a:lnTo>
                <a:lnTo>
                  <a:pt x="847251" y="1023979"/>
                </a:lnTo>
                <a:lnTo>
                  <a:pt x="877394" y="1066364"/>
                </a:lnTo>
                <a:lnTo>
                  <a:pt x="904225" y="1107474"/>
                </a:lnTo>
                <a:lnTo>
                  <a:pt x="929696" y="1149415"/>
                </a:lnTo>
                <a:lnTo>
                  <a:pt x="953994" y="1192060"/>
                </a:lnTo>
                <a:lnTo>
                  <a:pt x="977305" y="1235281"/>
                </a:lnTo>
                <a:lnTo>
                  <a:pt x="999815" y="1278949"/>
                </a:lnTo>
                <a:lnTo>
                  <a:pt x="1021710" y="1322936"/>
                </a:lnTo>
                <a:lnTo>
                  <a:pt x="1043177" y="1367116"/>
                </a:lnTo>
                <a:lnTo>
                  <a:pt x="1085569" y="1455537"/>
                </a:lnTo>
                <a:lnTo>
                  <a:pt x="1106866" y="1499524"/>
                </a:lnTo>
                <a:lnTo>
                  <a:pt x="1131476" y="1521993"/>
                </a:lnTo>
                <a:lnTo>
                  <a:pt x="1161289" y="1518840"/>
                </a:lnTo>
                <a:lnTo>
                  <a:pt x="1184987" y="1497275"/>
                </a:lnTo>
                <a:lnTo>
                  <a:pt x="1191249" y="1464505"/>
                </a:lnTo>
                <a:lnTo>
                  <a:pt x="1181255" y="1414115"/>
                </a:lnTo>
                <a:lnTo>
                  <a:pt x="1168948" y="1365126"/>
                </a:lnTo>
                <a:lnTo>
                  <a:pt x="1154436" y="1317478"/>
                </a:lnTo>
                <a:lnTo>
                  <a:pt x="1137824" y="1271111"/>
                </a:lnTo>
                <a:lnTo>
                  <a:pt x="1119219" y="1225964"/>
                </a:lnTo>
                <a:lnTo>
                  <a:pt x="1098726" y="1181978"/>
                </a:lnTo>
                <a:lnTo>
                  <a:pt x="1076452" y="1139092"/>
                </a:lnTo>
                <a:lnTo>
                  <a:pt x="1052503" y="1097246"/>
                </a:lnTo>
                <a:lnTo>
                  <a:pt x="1026985" y="1056380"/>
                </a:lnTo>
                <a:lnTo>
                  <a:pt x="1000005" y="1016435"/>
                </a:lnTo>
                <a:lnTo>
                  <a:pt x="971669" y="977349"/>
                </a:lnTo>
                <a:lnTo>
                  <a:pt x="942082" y="939063"/>
                </a:lnTo>
                <a:lnTo>
                  <a:pt x="911352" y="901516"/>
                </a:lnTo>
                <a:lnTo>
                  <a:pt x="879584" y="864650"/>
                </a:lnTo>
                <a:lnTo>
                  <a:pt x="846884" y="828402"/>
                </a:lnTo>
                <a:lnTo>
                  <a:pt x="813359" y="792714"/>
                </a:lnTo>
                <a:lnTo>
                  <a:pt x="779115" y="757526"/>
                </a:lnTo>
                <a:lnTo>
                  <a:pt x="744258" y="722776"/>
                </a:lnTo>
                <a:lnTo>
                  <a:pt x="708895" y="688406"/>
                </a:lnTo>
                <a:lnTo>
                  <a:pt x="673131" y="654354"/>
                </a:lnTo>
                <a:lnTo>
                  <a:pt x="637073" y="620561"/>
                </a:lnTo>
                <a:lnTo>
                  <a:pt x="456086" y="453376"/>
                </a:lnTo>
                <a:lnTo>
                  <a:pt x="420493" y="419873"/>
                </a:lnTo>
                <a:lnTo>
                  <a:pt x="385349" y="386209"/>
                </a:lnTo>
                <a:lnTo>
                  <a:pt x="350761" y="352323"/>
                </a:lnTo>
                <a:lnTo>
                  <a:pt x="276200" y="277494"/>
                </a:lnTo>
                <a:lnTo>
                  <a:pt x="239330" y="239803"/>
                </a:lnTo>
                <a:lnTo>
                  <a:pt x="202816" y="201830"/>
                </a:lnTo>
                <a:lnTo>
                  <a:pt x="166721" y="163499"/>
                </a:lnTo>
                <a:lnTo>
                  <a:pt x="131108" y="124736"/>
                </a:lnTo>
                <a:lnTo>
                  <a:pt x="96039" y="85467"/>
                </a:lnTo>
                <a:lnTo>
                  <a:pt x="61577" y="45618"/>
                </a:lnTo>
                <a:lnTo>
                  <a:pt x="27785" y="5114"/>
                </a:lnTo>
                <a:lnTo>
                  <a:pt x="17003" y="0"/>
                </a:lnTo>
                <a:close/>
              </a:path>
            </a:pathLst>
          </a:custGeom>
          <a:solidFill>
            <a:srgbClr val="D02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29500" y="1284732"/>
            <a:ext cx="1454150" cy="1294130"/>
          </a:xfrm>
          <a:custGeom>
            <a:avLst/>
            <a:gdLst/>
            <a:ahLst/>
            <a:cxnLst/>
            <a:rect l="l" t="t" r="r" b="b"/>
            <a:pathLst>
              <a:path w="1454150" h="1294130">
                <a:moveTo>
                  <a:pt x="0" y="1293876"/>
                </a:moveTo>
                <a:lnTo>
                  <a:pt x="1453896" y="1293876"/>
                </a:lnTo>
                <a:lnTo>
                  <a:pt x="1453896" y="0"/>
                </a:lnTo>
                <a:lnTo>
                  <a:pt x="0" y="0"/>
                </a:lnTo>
                <a:lnTo>
                  <a:pt x="0" y="1293876"/>
                </a:lnTo>
                <a:close/>
              </a:path>
            </a:pathLst>
          </a:custGeom>
          <a:solidFill>
            <a:srgbClr val="F162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85681" y="2286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5143501"/>
                </a:moveTo>
                <a:lnTo>
                  <a:pt x="0" y="0"/>
                </a:lnTo>
              </a:path>
            </a:pathLst>
          </a:custGeom>
          <a:ln w="6350">
            <a:solidFill>
              <a:srgbClr val="D02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77890" y="2286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5143501"/>
                </a:moveTo>
                <a:lnTo>
                  <a:pt x="0" y="0"/>
                </a:lnTo>
              </a:path>
            </a:pathLst>
          </a:custGeom>
          <a:ln w="6350">
            <a:solidFill>
              <a:srgbClr val="D02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77890" y="2576322"/>
            <a:ext cx="3168015" cy="0"/>
          </a:xfrm>
          <a:custGeom>
            <a:avLst/>
            <a:gdLst/>
            <a:ahLst/>
            <a:cxnLst/>
            <a:rect l="l" t="t" r="r" b="b"/>
            <a:pathLst>
              <a:path w="3168015">
                <a:moveTo>
                  <a:pt x="316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D02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77890" y="1287017"/>
            <a:ext cx="3168015" cy="0"/>
          </a:xfrm>
          <a:custGeom>
            <a:avLst/>
            <a:gdLst/>
            <a:ahLst/>
            <a:cxnLst/>
            <a:rect l="l" t="t" r="r" b="b"/>
            <a:pathLst>
              <a:path w="3168015">
                <a:moveTo>
                  <a:pt x="316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D02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31785" y="2286"/>
            <a:ext cx="0" cy="2578735"/>
          </a:xfrm>
          <a:custGeom>
            <a:avLst/>
            <a:gdLst/>
            <a:ahLst/>
            <a:cxnLst/>
            <a:rect l="l" t="t" r="r" b="b"/>
            <a:pathLst>
              <a:path h="2578735">
                <a:moveTo>
                  <a:pt x="0" y="2578608"/>
                </a:moveTo>
                <a:lnTo>
                  <a:pt x="0" y="0"/>
                </a:lnTo>
              </a:path>
            </a:pathLst>
          </a:custGeom>
          <a:ln w="6350">
            <a:solidFill>
              <a:srgbClr val="D02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53528" y="1572767"/>
            <a:ext cx="1005840" cy="71780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28056" y="971550"/>
            <a:ext cx="3754754" cy="142859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5190"/>
              </a:lnSpc>
              <a:spcBef>
                <a:spcPts val="740"/>
              </a:spcBef>
            </a:pPr>
            <a:r>
              <a:rPr sz="4800" spc="-10" dirty="0"/>
              <a:t>ADP </a:t>
            </a:r>
            <a:r>
              <a:rPr lang="en-US" sz="4800" spc="-5" dirty="0"/>
              <a:t>PTO Requests</a:t>
            </a:r>
            <a:endParaRPr sz="4800" dirty="0"/>
          </a:p>
        </p:txBody>
      </p:sp>
      <p:sp>
        <p:nvSpPr>
          <p:cNvPr id="38" name="object 38"/>
          <p:cNvSpPr txBox="1"/>
          <p:nvPr/>
        </p:nvSpPr>
        <p:spPr>
          <a:xfrm>
            <a:off x="371652" y="2989275"/>
            <a:ext cx="369760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spc="-10" dirty="0">
                <a:solidFill>
                  <a:srgbClr val="25318B"/>
                </a:solidFill>
                <a:latin typeface="Arial"/>
                <a:cs typeface="Arial"/>
              </a:rPr>
              <a:t>Employee</a:t>
            </a:r>
            <a:r>
              <a:rPr sz="3200" i="1" spc="-75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25318B"/>
                </a:solidFill>
                <a:latin typeface="Arial"/>
                <a:cs typeface="Arial"/>
              </a:rPr>
              <a:t>Functions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1652" y="4553508"/>
            <a:ext cx="40271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5" dirty="0">
                <a:solidFill>
                  <a:srgbClr val="25318B"/>
                </a:solidFill>
                <a:latin typeface="Arial"/>
                <a:cs typeface="Arial"/>
              </a:rPr>
              <a:t>Workforce</a:t>
            </a:r>
            <a:r>
              <a:rPr sz="1400" i="1" spc="-135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5318B"/>
                </a:solidFill>
                <a:latin typeface="Arial"/>
                <a:cs typeface="Arial"/>
              </a:rPr>
              <a:t>Now</a:t>
            </a:r>
            <a:r>
              <a:rPr sz="1400" i="1" spc="-5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5318B"/>
                </a:solidFill>
                <a:latin typeface="Arial"/>
                <a:cs typeface="Arial"/>
              </a:rPr>
              <a:t>(New</a:t>
            </a:r>
            <a:r>
              <a:rPr sz="1400" i="1" spc="-40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400" i="1" spc="5" dirty="0">
                <a:solidFill>
                  <a:srgbClr val="25318B"/>
                </a:solidFill>
                <a:latin typeface="Arial"/>
                <a:cs typeface="Arial"/>
              </a:rPr>
              <a:t>Experience)</a:t>
            </a:r>
            <a:r>
              <a:rPr sz="1400" i="1" spc="-105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5318B"/>
                </a:solidFill>
                <a:latin typeface="Arial"/>
                <a:cs typeface="Arial"/>
              </a:rPr>
              <a:t>-</a:t>
            </a:r>
            <a:r>
              <a:rPr sz="1400" i="1" spc="5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400" i="1" spc="10" dirty="0">
                <a:solidFill>
                  <a:srgbClr val="25318B"/>
                </a:solidFill>
                <a:latin typeface="Arial"/>
                <a:cs typeface="Arial"/>
              </a:rPr>
              <a:t>Essential</a:t>
            </a:r>
            <a:r>
              <a:rPr sz="1400" i="1" spc="-130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400" i="1" spc="5" dirty="0">
                <a:solidFill>
                  <a:srgbClr val="25318B"/>
                </a:solidFill>
                <a:latin typeface="Arial"/>
                <a:cs typeface="Arial"/>
              </a:rPr>
              <a:t>Time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473FA03-CDB6-B94B-6542-1AAE1D34B3E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16" y="9144"/>
            <a:ext cx="1454150" cy="1262378"/>
          </a:xfrm>
          <a:prstGeom prst="rect">
            <a:avLst/>
          </a:prstGeom>
          <a:solidFill>
            <a:srgbClr val="F1625D"/>
          </a:solidFill>
        </p:spPr>
      </p:pic>
    </p:spTree>
    <p:extLst>
      <p:ext uri="{BB962C8B-B14F-4D97-AF65-F5344CB8AC3E}">
        <p14:creationId xmlns:p14="http://schemas.microsoft.com/office/powerpoint/2010/main" val="2077577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5A78DBD-FB32-06D1-E502-F0014CEBD056}"/>
              </a:ext>
            </a:extLst>
          </p:cNvPr>
          <p:cNvSpPr txBox="1"/>
          <p:nvPr/>
        </p:nvSpPr>
        <p:spPr>
          <a:xfrm>
            <a:off x="1866899" y="28575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5318B"/>
                </a:solidFill>
                <a:latin typeface="Arial"/>
                <a:ea typeface="+mj-ea"/>
                <a:cs typeface="Arial"/>
              </a:rPr>
              <a:t>Myself-&gt; Time off-&gt; My Time Off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5F1188-B593-7D73-E4DF-574E4BBAD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0" y="895350"/>
            <a:ext cx="8916779" cy="4066012"/>
          </a:xfrm>
          <a:prstGeom prst="rect">
            <a:avLst/>
          </a:prstGeom>
        </p:spPr>
      </p:pic>
      <p:sp>
        <p:nvSpPr>
          <p:cNvPr id="8" name="object 12">
            <a:extLst>
              <a:ext uri="{FF2B5EF4-FFF2-40B4-BE49-F238E27FC236}">
                <a16:creationId xmlns:a16="http://schemas.microsoft.com/office/drawing/2014/main" id="{4B9A6F90-5A71-4680-D024-FAC2962B668A}"/>
              </a:ext>
            </a:extLst>
          </p:cNvPr>
          <p:cNvSpPr/>
          <p:nvPr/>
        </p:nvSpPr>
        <p:spPr>
          <a:xfrm>
            <a:off x="1828800" y="1276350"/>
            <a:ext cx="376428" cy="117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5103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BB03FD-7597-0911-064A-9D5D65814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53597"/>
            <a:ext cx="8770994" cy="3436306"/>
          </a:xfrm>
          <a:prstGeom prst="rect">
            <a:avLst/>
          </a:prstGeom>
        </p:spPr>
      </p:pic>
      <p:sp>
        <p:nvSpPr>
          <p:cNvPr id="4" name="object 10">
            <a:extLst>
              <a:ext uri="{FF2B5EF4-FFF2-40B4-BE49-F238E27FC236}">
                <a16:creationId xmlns:a16="http://schemas.microsoft.com/office/drawing/2014/main" id="{67BCB658-68C9-BB05-7AD1-D5B1CB7BB845}"/>
              </a:ext>
            </a:extLst>
          </p:cNvPr>
          <p:cNvSpPr/>
          <p:nvPr/>
        </p:nvSpPr>
        <p:spPr>
          <a:xfrm>
            <a:off x="1219200" y="3257550"/>
            <a:ext cx="762000" cy="228600"/>
          </a:xfrm>
          <a:custGeom>
            <a:avLst/>
            <a:gdLst/>
            <a:ahLst/>
            <a:cxnLst/>
            <a:rect l="l" t="t" r="r" b="b"/>
            <a:pathLst>
              <a:path w="1600200" h="274320">
                <a:moveTo>
                  <a:pt x="0" y="45719"/>
                </a:moveTo>
                <a:lnTo>
                  <a:pt x="3593" y="27924"/>
                </a:lnTo>
                <a:lnTo>
                  <a:pt x="13392" y="13392"/>
                </a:lnTo>
                <a:lnTo>
                  <a:pt x="27924" y="3593"/>
                </a:lnTo>
                <a:lnTo>
                  <a:pt x="45720" y="0"/>
                </a:lnTo>
                <a:lnTo>
                  <a:pt x="1554480" y="0"/>
                </a:lnTo>
                <a:lnTo>
                  <a:pt x="1572285" y="3593"/>
                </a:lnTo>
                <a:lnTo>
                  <a:pt x="1586817" y="13392"/>
                </a:lnTo>
                <a:lnTo>
                  <a:pt x="1596610" y="27924"/>
                </a:lnTo>
                <a:lnTo>
                  <a:pt x="1600200" y="45719"/>
                </a:lnTo>
                <a:lnTo>
                  <a:pt x="1600200" y="228599"/>
                </a:lnTo>
                <a:lnTo>
                  <a:pt x="1596610" y="246395"/>
                </a:lnTo>
                <a:lnTo>
                  <a:pt x="1586817" y="260927"/>
                </a:lnTo>
                <a:lnTo>
                  <a:pt x="1572285" y="270726"/>
                </a:lnTo>
                <a:lnTo>
                  <a:pt x="1554480" y="274319"/>
                </a:lnTo>
                <a:lnTo>
                  <a:pt x="45720" y="274319"/>
                </a:lnTo>
                <a:lnTo>
                  <a:pt x="27924" y="270726"/>
                </a:lnTo>
                <a:lnTo>
                  <a:pt x="13392" y="260927"/>
                </a:lnTo>
                <a:lnTo>
                  <a:pt x="3593" y="246395"/>
                </a:lnTo>
                <a:lnTo>
                  <a:pt x="0" y="228599"/>
                </a:lnTo>
                <a:lnTo>
                  <a:pt x="0" y="45719"/>
                </a:lnTo>
                <a:close/>
              </a:path>
            </a:pathLst>
          </a:custGeom>
          <a:ln w="19050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891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0EBA75-561C-8F0D-3273-01ABA15338F2}"/>
              </a:ext>
            </a:extLst>
          </p:cNvPr>
          <p:cNvSpPr txBox="1"/>
          <p:nvPr/>
        </p:nvSpPr>
        <p:spPr>
          <a:xfrm>
            <a:off x="1943100" y="20955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5" dirty="0">
                <a:solidFill>
                  <a:srgbClr val="25318B"/>
                </a:solidFill>
                <a:latin typeface="Arial"/>
                <a:ea typeface="+mj-ea"/>
                <a:cs typeface="Arial"/>
              </a:rPr>
              <a:t>ADP Update/Announcement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935440-B590-062D-CA2F-A3C900CB9BF3}"/>
              </a:ext>
            </a:extLst>
          </p:cNvPr>
          <p:cNvSpPr txBox="1"/>
          <p:nvPr/>
        </p:nvSpPr>
        <p:spPr>
          <a:xfrm>
            <a:off x="1219200" y="1047750"/>
            <a:ext cx="701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-25" dirty="0">
                <a:solidFill>
                  <a:srgbClr val="25318B"/>
                </a:solidFill>
                <a:latin typeface="Arial"/>
                <a:cs typeface="Arial"/>
              </a:rPr>
              <a:t>We were informed earlier this week that our group has the option to setup the newest version of the construction functionality knows as </a:t>
            </a:r>
            <a:r>
              <a:rPr lang="en-US" sz="1600" u="sng" spc="-25" dirty="0">
                <a:solidFill>
                  <a:srgbClr val="25318B"/>
                </a:solidFill>
                <a:latin typeface="Arial"/>
                <a:cs typeface="Arial"/>
              </a:rPr>
              <a:t>Workforce Now for Construction (WFN4C)</a:t>
            </a:r>
            <a:r>
              <a:rPr lang="en-US" sz="1600" spc="-25" dirty="0">
                <a:solidFill>
                  <a:srgbClr val="25318B"/>
                </a:solidFill>
                <a:latin typeface="Arial"/>
                <a:cs typeface="Arial"/>
              </a:rPr>
              <a:t> which launched recently.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-25" dirty="0">
                <a:solidFill>
                  <a:srgbClr val="25318B"/>
                </a:solidFill>
                <a:latin typeface="Arial"/>
                <a:cs typeface="Arial"/>
              </a:rPr>
              <a:t>This is the newest version of Contractor Central and if we wish to move forward it would delay setup to a 4/1 start versus 2/4.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-25" dirty="0">
                <a:solidFill>
                  <a:srgbClr val="25318B"/>
                </a:solidFill>
                <a:latin typeface="Arial"/>
                <a:cs typeface="Arial"/>
              </a:rPr>
              <a:t>It offers more automation and is built within the payroll system rather than export/import to a separate system for the calculations.</a:t>
            </a:r>
            <a:r>
              <a:rPr lang="en-US" sz="1600" spc="-25" dirty="0">
                <a:solidFill>
                  <a:srgbClr val="25318B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</a:rPr>
              <a:t> </a:t>
            </a:r>
            <a:endParaRPr lang="en-US" sz="1600" spc="-25" dirty="0">
              <a:solidFill>
                <a:srgbClr val="25318B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-25" dirty="0">
                <a:solidFill>
                  <a:srgbClr val="25318B"/>
                </a:solidFill>
                <a:latin typeface="Arial"/>
                <a:cs typeface="Arial"/>
              </a:rPr>
              <a:t>We have the option to keep the course and stick with Contractor Central and a 2/4 go live but we want to explore this option.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-25" dirty="0">
                <a:solidFill>
                  <a:srgbClr val="25318B"/>
                </a:solidFill>
                <a:latin typeface="Arial"/>
                <a:cs typeface="Arial"/>
              </a:rPr>
              <a:t>If we do not elect to implement now we cannot do so for another 2 years, due to resource and bandwidth availability within ADP’s group.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pc="-25" dirty="0">
                <a:solidFill>
                  <a:srgbClr val="25318B"/>
                </a:solidFill>
                <a:latin typeface="Arial"/>
                <a:cs typeface="Arial"/>
              </a:rPr>
              <a:t>Meeting Tuesday 1/30 to discuss and finalize direction.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2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0DFBC-D731-ACA8-B0C0-90D74996C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379"/>
            <a:ext cx="2588450" cy="5022742"/>
          </a:xfrm>
          <a:prstGeom prst="rect">
            <a:avLst/>
          </a:prstGeom>
        </p:spPr>
      </p:pic>
      <p:sp>
        <p:nvSpPr>
          <p:cNvPr id="8" name="object 12">
            <a:extLst>
              <a:ext uri="{FF2B5EF4-FFF2-40B4-BE49-F238E27FC236}">
                <a16:creationId xmlns:a16="http://schemas.microsoft.com/office/drawing/2014/main" id="{4CC1FFDF-6E0A-457D-1AD6-E637CECEA9FA}"/>
              </a:ext>
            </a:extLst>
          </p:cNvPr>
          <p:cNvSpPr/>
          <p:nvPr/>
        </p:nvSpPr>
        <p:spPr>
          <a:xfrm rot="10800000">
            <a:off x="3200400" y="1047750"/>
            <a:ext cx="914400" cy="209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9FC88-B610-CF47-F78A-732E68683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23" y="209550"/>
            <a:ext cx="2743200" cy="3157870"/>
          </a:xfrm>
          <a:prstGeom prst="rect">
            <a:avLst/>
          </a:prstGeom>
        </p:spPr>
      </p:pic>
      <p:sp>
        <p:nvSpPr>
          <p:cNvPr id="4" name="object 10">
            <a:extLst>
              <a:ext uri="{FF2B5EF4-FFF2-40B4-BE49-F238E27FC236}">
                <a16:creationId xmlns:a16="http://schemas.microsoft.com/office/drawing/2014/main" id="{71B34BC1-B9EC-0B45-E35C-8C5D0A8C9E66}"/>
              </a:ext>
            </a:extLst>
          </p:cNvPr>
          <p:cNvSpPr/>
          <p:nvPr/>
        </p:nvSpPr>
        <p:spPr>
          <a:xfrm>
            <a:off x="457200" y="895350"/>
            <a:ext cx="2286000" cy="496066"/>
          </a:xfrm>
          <a:custGeom>
            <a:avLst/>
            <a:gdLst/>
            <a:ahLst/>
            <a:cxnLst/>
            <a:rect l="l" t="t" r="r" b="b"/>
            <a:pathLst>
              <a:path w="1600200" h="274320">
                <a:moveTo>
                  <a:pt x="0" y="45719"/>
                </a:moveTo>
                <a:lnTo>
                  <a:pt x="3593" y="27924"/>
                </a:lnTo>
                <a:lnTo>
                  <a:pt x="13392" y="13392"/>
                </a:lnTo>
                <a:lnTo>
                  <a:pt x="27924" y="3593"/>
                </a:lnTo>
                <a:lnTo>
                  <a:pt x="45720" y="0"/>
                </a:lnTo>
                <a:lnTo>
                  <a:pt x="1554480" y="0"/>
                </a:lnTo>
                <a:lnTo>
                  <a:pt x="1572285" y="3593"/>
                </a:lnTo>
                <a:lnTo>
                  <a:pt x="1586817" y="13392"/>
                </a:lnTo>
                <a:lnTo>
                  <a:pt x="1596610" y="27924"/>
                </a:lnTo>
                <a:lnTo>
                  <a:pt x="1600200" y="45719"/>
                </a:lnTo>
                <a:lnTo>
                  <a:pt x="1600200" y="228599"/>
                </a:lnTo>
                <a:lnTo>
                  <a:pt x="1596610" y="246395"/>
                </a:lnTo>
                <a:lnTo>
                  <a:pt x="1586817" y="260927"/>
                </a:lnTo>
                <a:lnTo>
                  <a:pt x="1572285" y="270726"/>
                </a:lnTo>
                <a:lnTo>
                  <a:pt x="1554480" y="274319"/>
                </a:lnTo>
                <a:lnTo>
                  <a:pt x="45720" y="274319"/>
                </a:lnTo>
                <a:lnTo>
                  <a:pt x="27924" y="270726"/>
                </a:lnTo>
                <a:lnTo>
                  <a:pt x="13392" y="260927"/>
                </a:lnTo>
                <a:lnTo>
                  <a:pt x="3593" y="246395"/>
                </a:lnTo>
                <a:lnTo>
                  <a:pt x="0" y="228599"/>
                </a:lnTo>
                <a:lnTo>
                  <a:pt x="0" y="45719"/>
                </a:lnTo>
                <a:close/>
              </a:path>
            </a:pathLst>
          </a:custGeom>
          <a:ln w="19050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3EE2AC87-B132-07CF-5A21-F599039D097E}"/>
              </a:ext>
            </a:extLst>
          </p:cNvPr>
          <p:cNvSpPr/>
          <p:nvPr/>
        </p:nvSpPr>
        <p:spPr>
          <a:xfrm>
            <a:off x="381000" y="4705350"/>
            <a:ext cx="685800" cy="377771"/>
          </a:xfrm>
          <a:custGeom>
            <a:avLst/>
            <a:gdLst/>
            <a:ahLst/>
            <a:cxnLst/>
            <a:rect l="l" t="t" r="r" b="b"/>
            <a:pathLst>
              <a:path w="1600200" h="274320">
                <a:moveTo>
                  <a:pt x="0" y="45719"/>
                </a:moveTo>
                <a:lnTo>
                  <a:pt x="3593" y="27924"/>
                </a:lnTo>
                <a:lnTo>
                  <a:pt x="13392" y="13392"/>
                </a:lnTo>
                <a:lnTo>
                  <a:pt x="27924" y="3593"/>
                </a:lnTo>
                <a:lnTo>
                  <a:pt x="45720" y="0"/>
                </a:lnTo>
                <a:lnTo>
                  <a:pt x="1554480" y="0"/>
                </a:lnTo>
                <a:lnTo>
                  <a:pt x="1572285" y="3593"/>
                </a:lnTo>
                <a:lnTo>
                  <a:pt x="1586817" y="13392"/>
                </a:lnTo>
                <a:lnTo>
                  <a:pt x="1596610" y="27924"/>
                </a:lnTo>
                <a:lnTo>
                  <a:pt x="1600200" y="45719"/>
                </a:lnTo>
                <a:lnTo>
                  <a:pt x="1600200" y="228599"/>
                </a:lnTo>
                <a:lnTo>
                  <a:pt x="1596610" y="246395"/>
                </a:lnTo>
                <a:lnTo>
                  <a:pt x="1586817" y="260927"/>
                </a:lnTo>
                <a:lnTo>
                  <a:pt x="1572285" y="270726"/>
                </a:lnTo>
                <a:lnTo>
                  <a:pt x="1554480" y="274319"/>
                </a:lnTo>
                <a:lnTo>
                  <a:pt x="45720" y="274319"/>
                </a:lnTo>
                <a:lnTo>
                  <a:pt x="27924" y="270726"/>
                </a:lnTo>
                <a:lnTo>
                  <a:pt x="13392" y="260927"/>
                </a:lnTo>
                <a:lnTo>
                  <a:pt x="3593" y="246395"/>
                </a:lnTo>
                <a:lnTo>
                  <a:pt x="0" y="228599"/>
                </a:lnTo>
                <a:lnTo>
                  <a:pt x="0" y="45719"/>
                </a:lnTo>
                <a:close/>
              </a:path>
            </a:pathLst>
          </a:custGeom>
          <a:ln w="19050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338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91F3AF-4AB2-7B0B-EF0F-67AB2A3C1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406" y="0"/>
            <a:ext cx="2485187" cy="5143500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253A4A11-6800-D017-FA06-B246915A336C}"/>
              </a:ext>
            </a:extLst>
          </p:cNvPr>
          <p:cNvSpPr/>
          <p:nvPr/>
        </p:nvSpPr>
        <p:spPr>
          <a:xfrm>
            <a:off x="3352800" y="4781550"/>
            <a:ext cx="556794" cy="361950"/>
          </a:xfrm>
          <a:custGeom>
            <a:avLst/>
            <a:gdLst/>
            <a:ahLst/>
            <a:cxnLst/>
            <a:rect l="l" t="t" r="r" b="b"/>
            <a:pathLst>
              <a:path w="1600200" h="274320">
                <a:moveTo>
                  <a:pt x="0" y="45719"/>
                </a:moveTo>
                <a:lnTo>
                  <a:pt x="3593" y="27924"/>
                </a:lnTo>
                <a:lnTo>
                  <a:pt x="13392" y="13392"/>
                </a:lnTo>
                <a:lnTo>
                  <a:pt x="27924" y="3593"/>
                </a:lnTo>
                <a:lnTo>
                  <a:pt x="45720" y="0"/>
                </a:lnTo>
                <a:lnTo>
                  <a:pt x="1554480" y="0"/>
                </a:lnTo>
                <a:lnTo>
                  <a:pt x="1572285" y="3593"/>
                </a:lnTo>
                <a:lnTo>
                  <a:pt x="1586817" y="13392"/>
                </a:lnTo>
                <a:lnTo>
                  <a:pt x="1596610" y="27924"/>
                </a:lnTo>
                <a:lnTo>
                  <a:pt x="1600200" y="45719"/>
                </a:lnTo>
                <a:lnTo>
                  <a:pt x="1600200" y="228599"/>
                </a:lnTo>
                <a:lnTo>
                  <a:pt x="1596610" y="246395"/>
                </a:lnTo>
                <a:lnTo>
                  <a:pt x="1586817" y="260927"/>
                </a:lnTo>
                <a:lnTo>
                  <a:pt x="1572285" y="270726"/>
                </a:lnTo>
                <a:lnTo>
                  <a:pt x="1554480" y="274319"/>
                </a:lnTo>
                <a:lnTo>
                  <a:pt x="45720" y="274319"/>
                </a:lnTo>
                <a:lnTo>
                  <a:pt x="27924" y="270726"/>
                </a:lnTo>
                <a:lnTo>
                  <a:pt x="13392" y="260927"/>
                </a:lnTo>
                <a:lnTo>
                  <a:pt x="3593" y="246395"/>
                </a:lnTo>
                <a:lnTo>
                  <a:pt x="0" y="228599"/>
                </a:lnTo>
                <a:lnTo>
                  <a:pt x="0" y="45719"/>
                </a:lnTo>
                <a:close/>
              </a:path>
            </a:pathLst>
          </a:custGeom>
          <a:ln w="19050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BFAFFEB0-A268-AFEC-6D86-52132CCCAC90}"/>
              </a:ext>
            </a:extLst>
          </p:cNvPr>
          <p:cNvSpPr/>
          <p:nvPr/>
        </p:nvSpPr>
        <p:spPr>
          <a:xfrm>
            <a:off x="3429000" y="514350"/>
            <a:ext cx="2286000" cy="438150"/>
          </a:xfrm>
          <a:custGeom>
            <a:avLst/>
            <a:gdLst/>
            <a:ahLst/>
            <a:cxnLst/>
            <a:rect l="l" t="t" r="r" b="b"/>
            <a:pathLst>
              <a:path w="1600200" h="274320">
                <a:moveTo>
                  <a:pt x="0" y="45719"/>
                </a:moveTo>
                <a:lnTo>
                  <a:pt x="3593" y="27924"/>
                </a:lnTo>
                <a:lnTo>
                  <a:pt x="13392" y="13392"/>
                </a:lnTo>
                <a:lnTo>
                  <a:pt x="27924" y="3593"/>
                </a:lnTo>
                <a:lnTo>
                  <a:pt x="45720" y="0"/>
                </a:lnTo>
                <a:lnTo>
                  <a:pt x="1554480" y="0"/>
                </a:lnTo>
                <a:lnTo>
                  <a:pt x="1572285" y="3593"/>
                </a:lnTo>
                <a:lnTo>
                  <a:pt x="1586817" y="13392"/>
                </a:lnTo>
                <a:lnTo>
                  <a:pt x="1596610" y="27924"/>
                </a:lnTo>
                <a:lnTo>
                  <a:pt x="1600200" y="45719"/>
                </a:lnTo>
                <a:lnTo>
                  <a:pt x="1600200" y="228599"/>
                </a:lnTo>
                <a:lnTo>
                  <a:pt x="1596610" y="246395"/>
                </a:lnTo>
                <a:lnTo>
                  <a:pt x="1586817" y="260927"/>
                </a:lnTo>
                <a:lnTo>
                  <a:pt x="1572285" y="270726"/>
                </a:lnTo>
                <a:lnTo>
                  <a:pt x="1554480" y="274319"/>
                </a:lnTo>
                <a:lnTo>
                  <a:pt x="45720" y="274319"/>
                </a:lnTo>
                <a:lnTo>
                  <a:pt x="27924" y="270726"/>
                </a:lnTo>
                <a:lnTo>
                  <a:pt x="13392" y="260927"/>
                </a:lnTo>
                <a:lnTo>
                  <a:pt x="3593" y="246395"/>
                </a:lnTo>
                <a:lnTo>
                  <a:pt x="0" y="228599"/>
                </a:lnTo>
                <a:lnTo>
                  <a:pt x="0" y="45719"/>
                </a:lnTo>
                <a:close/>
              </a:path>
            </a:pathLst>
          </a:custGeom>
          <a:ln w="19050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2908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5492" y="3854196"/>
            <a:ext cx="1518285" cy="1289685"/>
          </a:xfrm>
          <a:custGeom>
            <a:avLst/>
            <a:gdLst/>
            <a:ahLst/>
            <a:cxnLst/>
            <a:rect l="l" t="t" r="r" b="b"/>
            <a:pathLst>
              <a:path w="1518284" h="1289685">
                <a:moveTo>
                  <a:pt x="0" y="1289303"/>
                </a:moveTo>
                <a:lnTo>
                  <a:pt x="1517903" y="1289303"/>
                </a:lnTo>
                <a:lnTo>
                  <a:pt x="1517903" y="0"/>
                </a:lnTo>
                <a:lnTo>
                  <a:pt x="0" y="0"/>
                </a:lnTo>
                <a:lnTo>
                  <a:pt x="0" y="1289303"/>
                </a:lnTo>
                <a:close/>
              </a:path>
            </a:pathLst>
          </a:custGeom>
          <a:solidFill>
            <a:srgbClr val="F9C7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08316" y="2569463"/>
            <a:ext cx="516255" cy="694690"/>
          </a:xfrm>
          <a:custGeom>
            <a:avLst/>
            <a:gdLst/>
            <a:ahLst/>
            <a:cxnLst/>
            <a:rect l="l" t="t" r="r" b="b"/>
            <a:pathLst>
              <a:path w="516254" h="694689">
                <a:moveTo>
                  <a:pt x="128258" y="0"/>
                </a:moveTo>
                <a:lnTo>
                  <a:pt x="0" y="0"/>
                </a:lnTo>
                <a:lnTo>
                  <a:pt x="38110" y="51221"/>
                </a:lnTo>
                <a:lnTo>
                  <a:pt x="68902" y="93336"/>
                </a:lnTo>
                <a:lnTo>
                  <a:pt x="99361" y="135626"/>
                </a:lnTo>
                <a:lnTo>
                  <a:pt x="129434" y="178152"/>
                </a:lnTo>
                <a:lnTo>
                  <a:pt x="159069" y="220976"/>
                </a:lnTo>
                <a:lnTo>
                  <a:pt x="188211" y="264160"/>
                </a:lnTo>
                <a:lnTo>
                  <a:pt x="216810" y="307766"/>
                </a:lnTo>
                <a:lnTo>
                  <a:pt x="244811" y="351858"/>
                </a:lnTo>
                <a:lnTo>
                  <a:pt x="271671" y="397523"/>
                </a:lnTo>
                <a:lnTo>
                  <a:pt x="297308" y="444102"/>
                </a:lnTo>
                <a:lnTo>
                  <a:pt x="347465" y="538078"/>
                </a:lnTo>
                <a:lnTo>
                  <a:pt x="373260" y="584517"/>
                </a:lnTo>
                <a:lnTo>
                  <a:pt x="400386" y="629952"/>
                </a:lnTo>
                <a:lnTo>
                  <a:pt x="429479" y="673904"/>
                </a:lnTo>
                <a:lnTo>
                  <a:pt x="457545" y="694122"/>
                </a:lnTo>
                <a:lnTo>
                  <a:pt x="488179" y="692205"/>
                </a:lnTo>
                <a:lnTo>
                  <a:pt x="511121" y="672006"/>
                </a:lnTo>
                <a:lnTo>
                  <a:pt x="516110" y="637377"/>
                </a:lnTo>
                <a:lnTo>
                  <a:pt x="504999" y="592081"/>
                </a:lnTo>
                <a:lnTo>
                  <a:pt x="489783" y="547610"/>
                </a:lnTo>
                <a:lnTo>
                  <a:pt x="471130" y="504000"/>
                </a:lnTo>
                <a:lnTo>
                  <a:pt x="449707" y="461286"/>
                </a:lnTo>
                <a:lnTo>
                  <a:pt x="426184" y="419505"/>
                </a:lnTo>
                <a:lnTo>
                  <a:pt x="401227" y="378692"/>
                </a:lnTo>
                <a:lnTo>
                  <a:pt x="375505" y="338882"/>
                </a:lnTo>
                <a:lnTo>
                  <a:pt x="349686" y="300111"/>
                </a:lnTo>
                <a:lnTo>
                  <a:pt x="320253" y="256334"/>
                </a:lnTo>
                <a:lnTo>
                  <a:pt x="290010" y="213078"/>
                </a:lnTo>
                <a:lnTo>
                  <a:pt x="259075" y="170302"/>
                </a:lnTo>
                <a:lnTo>
                  <a:pt x="227570" y="127968"/>
                </a:lnTo>
                <a:lnTo>
                  <a:pt x="195612" y="86037"/>
                </a:lnTo>
                <a:lnTo>
                  <a:pt x="163322" y="44470"/>
                </a:lnTo>
                <a:lnTo>
                  <a:pt x="128258" y="0"/>
                </a:lnTo>
                <a:close/>
              </a:path>
            </a:pathLst>
          </a:custGeom>
          <a:solidFill>
            <a:srgbClr val="F06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66183" y="3254833"/>
            <a:ext cx="159617" cy="161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38480" y="4217024"/>
            <a:ext cx="149719" cy="145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25007" y="4339592"/>
            <a:ext cx="139073" cy="149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78559" y="4224634"/>
            <a:ext cx="129966" cy="140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29798" y="3015524"/>
            <a:ext cx="141413" cy="131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82831" y="3244631"/>
            <a:ext cx="141312" cy="131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9287" y="3028455"/>
            <a:ext cx="141312" cy="1308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24554" y="3504434"/>
            <a:ext cx="133815" cy="1359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30372" y="3980269"/>
            <a:ext cx="124160" cy="12618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74631" y="3745796"/>
            <a:ext cx="123819" cy="1261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04104" y="3742752"/>
            <a:ext cx="130675" cy="1325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26324" y="4433223"/>
            <a:ext cx="155797" cy="1385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07395" y="4497350"/>
            <a:ext cx="149709" cy="1520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91733" y="3721938"/>
            <a:ext cx="109182" cy="1129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45837" y="3494985"/>
            <a:ext cx="109601" cy="1130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54186" y="3248301"/>
            <a:ext cx="126976" cy="1305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31570" y="3249455"/>
            <a:ext cx="138313" cy="14925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01876" y="3496326"/>
            <a:ext cx="133092" cy="13524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78410" y="3496326"/>
            <a:ext cx="133149" cy="13524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94078" y="3995123"/>
            <a:ext cx="146207" cy="1510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04356" y="4220068"/>
            <a:ext cx="157307" cy="1393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88064" y="3740222"/>
            <a:ext cx="129156" cy="1208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93677" y="3978652"/>
            <a:ext cx="126581" cy="13103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65463" y="3027960"/>
            <a:ext cx="130706" cy="1400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75604" y="2662165"/>
            <a:ext cx="1318895" cy="1735455"/>
          </a:xfrm>
          <a:custGeom>
            <a:avLst/>
            <a:gdLst/>
            <a:ahLst/>
            <a:cxnLst/>
            <a:rect l="l" t="t" r="r" b="b"/>
            <a:pathLst>
              <a:path w="1318895" h="1735454">
                <a:moveTo>
                  <a:pt x="0" y="0"/>
                </a:moveTo>
                <a:lnTo>
                  <a:pt x="0" y="116407"/>
                </a:lnTo>
                <a:lnTo>
                  <a:pt x="34442" y="178291"/>
                </a:lnTo>
                <a:lnTo>
                  <a:pt x="63360" y="224151"/>
                </a:lnTo>
                <a:lnTo>
                  <a:pt x="90908" y="264486"/>
                </a:lnTo>
                <a:lnTo>
                  <a:pt x="119312" y="304258"/>
                </a:lnTo>
                <a:lnTo>
                  <a:pt x="148529" y="343473"/>
                </a:lnTo>
                <a:lnTo>
                  <a:pt x="178516" y="382139"/>
                </a:lnTo>
                <a:lnTo>
                  <a:pt x="209228" y="420265"/>
                </a:lnTo>
                <a:lnTo>
                  <a:pt x="240622" y="457856"/>
                </a:lnTo>
                <a:lnTo>
                  <a:pt x="272655" y="494922"/>
                </a:lnTo>
                <a:lnTo>
                  <a:pt x="305282" y="531469"/>
                </a:lnTo>
                <a:lnTo>
                  <a:pt x="338460" y="567505"/>
                </a:lnTo>
                <a:lnTo>
                  <a:pt x="372852" y="604113"/>
                </a:lnTo>
                <a:lnTo>
                  <a:pt x="407598" y="640376"/>
                </a:lnTo>
                <a:lnTo>
                  <a:pt x="442647" y="676347"/>
                </a:lnTo>
                <a:lnTo>
                  <a:pt x="477944" y="712077"/>
                </a:lnTo>
                <a:lnTo>
                  <a:pt x="513437" y="747618"/>
                </a:lnTo>
                <a:lnTo>
                  <a:pt x="691970" y="924309"/>
                </a:lnTo>
                <a:lnTo>
                  <a:pt x="762891" y="995480"/>
                </a:lnTo>
                <a:lnTo>
                  <a:pt x="798033" y="1031380"/>
                </a:lnTo>
                <a:lnTo>
                  <a:pt x="832893" y="1067558"/>
                </a:lnTo>
                <a:lnTo>
                  <a:pt x="867416" y="1104066"/>
                </a:lnTo>
                <a:lnTo>
                  <a:pt x="901550" y="1140957"/>
                </a:lnTo>
                <a:lnTo>
                  <a:pt x="935242" y="1178281"/>
                </a:lnTo>
                <a:lnTo>
                  <a:pt x="968438" y="1216092"/>
                </a:lnTo>
                <a:lnTo>
                  <a:pt x="1000601" y="1254292"/>
                </a:lnTo>
                <a:lnTo>
                  <a:pt x="1032208" y="1293111"/>
                </a:lnTo>
                <a:lnTo>
                  <a:pt x="1063089" y="1332624"/>
                </a:lnTo>
                <a:lnTo>
                  <a:pt x="1093072" y="1372905"/>
                </a:lnTo>
                <a:lnTo>
                  <a:pt x="1121987" y="1414027"/>
                </a:lnTo>
                <a:lnTo>
                  <a:pt x="1160696" y="1473975"/>
                </a:lnTo>
                <a:lnTo>
                  <a:pt x="1194922" y="1537346"/>
                </a:lnTo>
                <a:lnTo>
                  <a:pt x="1209443" y="1576005"/>
                </a:lnTo>
                <a:lnTo>
                  <a:pt x="1218930" y="1614806"/>
                </a:lnTo>
                <a:lnTo>
                  <a:pt x="1225151" y="1654464"/>
                </a:lnTo>
                <a:lnTo>
                  <a:pt x="1229871" y="1695691"/>
                </a:lnTo>
                <a:lnTo>
                  <a:pt x="1242229" y="1722515"/>
                </a:lnTo>
                <a:lnTo>
                  <a:pt x="1266060" y="1734993"/>
                </a:lnTo>
                <a:lnTo>
                  <a:pt x="1291752" y="1730485"/>
                </a:lnTo>
                <a:lnTo>
                  <a:pt x="1309694" y="1706354"/>
                </a:lnTo>
                <a:lnTo>
                  <a:pt x="1318889" y="1659900"/>
                </a:lnTo>
                <a:lnTo>
                  <a:pt x="1318258" y="1613071"/>
                </a:lnTo>
                <a:lnTo>
                  <a:pt x="1309237" y="1566269"/>
                </a:lnTo>
                <a:lnTo>
                  <a:pt x="1293263" y="1519897"/>
                </a:lnTo>
                <a:lnTo>
                  <a:pt x="1271770" y="1474356"/>
                </a:lnTo>
                <a:lnTo>
                  <a:pt x="1246197" y="1430048"/>
                </a:lnTo>
                <a:lnTo>
                  <a:pt x="1217978" y="1387376"/>
                </a:lnTo>
                <a:lnTo>
                  <a:pt x="1188550" y="1346740"/>
                </a:lnTo>
                <a:lnTo>
                  <a:pt x="1159350" y="1308542"/>
                </a:lnTo>
                <a:lnTo>
                  <a:pt x="1131813" y="1273185"/>
                </a:lnTo>
                <a:lnTo>
                  <a:pt x="1100025" y="1233676"/>
                </a:lnTo>
                <a:lnTo>
                  <a:pt x="1067510" y="1194793"/>
                </a:lnTo>
                <a:lnTo>
                  <a:pt x="1034330" y="1156484"/>
                </a:lnTo>
                <a:lnTo>
                  <a:pt x="1000548" y="1118701"/>
                </a:lnTo>
                <a:lnTo>
                  <a:pt x="966227" y="1081393"/>
                </a:lnTo>
                <a:lnTo>
                  <a:pt x="931430" y="1044511"/>
                </a:lnTo>
                <a:lnTo>
                  <a:pt x="896221" y="1008004"/>
                </a:lnTo>
                <a:lnTo>
                  <a:pt x="860662" y="971824"/>
                </a:lnTo>
                <a:lnTo>
                  <a:pt x="824816" y="935920"/>
                </a:lnTo>
                <a:lnTo>
                  <a:pt x="751910" y="864447"/>
                </a:lnTo>
                <a:lnTo>
                  <a:pt x="568006" y="686664"/>
                </a:lnTo>
                <a:lnTo>
                  <a:pt x="531407" y="650872"/>
                </a:lnTo>
                <a:lnTo>
                  <a:pt x="495003" y="614888"/>
                </a:lnTo>
                <a:lnTo>
                  <a:pt x="458853" y="578664"/>
                </a:lnTo>
                <a:lnTo>
                  <a:pt x="423014" y="542151"/>
                </a:lnTo>
                <a:lnTo>
                  <a:pt x="387544" y="505300"/>
                </a:lnTo>
                <a:lnTo>
                  <a:pt x="352501" y="468063"/>
                </a:lnTo>
                <a:lnTo>
                  <a:pt x="317942" y="430390"/>
                </a:lnTo>
                <a:lnTo>
                  <a:pt x="283926" y="392234"/>
                </a:lnTo>
                <a:lnTo>
                  <a:pt x="250510" y="353545"/>
                </a:lnTo>
                <a:lnTo>
                  <a:pt x="217752" y="314275"/>
                </a:lnTo>
                <a:lnTo>
                  <a:pt x="185711" y="274376"/>
                </a:lnTo>
                <a:lnTo>
                  <a:pt x="154584" y="233830"/>
                </a:lnTo>
                <a:lnTo>
                  <a:pt x="123821" y="192178"/>
                </a:lnTo>
                <a:lnTo>
                  <a:pt x="93652" y="149504"/>
                </a:lnTo>
                <a:lnTo>
                  <a:pt x="64303" y="105889"/>
                </a:lnTo>
                <a:lnTo>
                  <a:pt x="36003" y="61416"/>
                </a:lnTo>
                <a:lnTo>
                  <a:pt x="8980" y="16167"/>
                </a:lnTo>
                <a:lnTo>
                  <a:pt x="0" y="0"/>
                </a:lnTo>
                <a:close/>
              </a:path>
            </a:pathLst>
          </a:custGeom>
          <a:solidFill>
            <a:srgbClr val="D02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41576" y="3226788"/>
            <a:ext cx="1191260" cy="1522095"/>
          </a:xfrm>
          <a:custGeom>
            <a:avLst/>
            <a:gdLst/>
            <a:ahLst/>
            <a:cxnLst/>
            <a:rect l="l" t="t" r="r" b="b"/>
            <a:pathLst>
              <a:path w="1191259" h="1522095">
                <a:moveTo>
                  <a:pt x="17003" y="0"/>
                </a:moveTo>
                <a:lnTo>
                  <a:pt x="6507" y="3998"/>
                </a:lnTo>
                <a:lnTo>
                  <a:pt x="0" y="13703"/>
                </a:lnTo>
                <a:lnTo>
                  <a:pt x="1187" y="25711"/>
                </a:lnTo>
                <a:lnTo>
                  <a:pt x="25858" y="71116"/>
                </a:lnTo>
                <a:lnTo>
                  <a:pt x="51555" y="115922"/>
                </a:lnTo>
                <a:lnTo>
                  <a:pt x="78301" y="160086"/>
                </a:lnTo>
                <a:lnTo>
                  <a:pt x="106118" y="203562"/>
                </a:lnTo>
                <a:lnTo>
                  <a:pt x="135029" y="246306"/>
                </a:lnTo>
                <a:lnTo>
                  <a:pt x="165057" y="288274"/>
                </a:lnTo>
                <a:lnTo>
                  <a:pt x="196226" y="329422"/>
                </a:lnTo>
                <a:lnTo>
                  <a:pt x="228557" y="369704"/>
                </a:lnTo>
                <a:lnTo>
                  <a:pt x="262073" y="409077"/>
                </a:lnTo>
                <a:lnTo>
                  <a:pt x="296799" y="447496"/>
                </a:lnTo>
                <a:lnTo>
                  <a:pt x="330222" y="482517"/>
                </a:lnTo>
                <a:lnTo>
                  <a:pt x="364065" y="517120"/>
                </a:lnTo>
                <a:lnTo>
                  <a:pt x="398238" y="551393"/>
                </a:lnTo>
                <a:lnTo>
                  <a:pt x="571011" y="720871"/>
                </a:lnTo>
                <a:lnTo>
                  <a:pt x="641959" y="791644"/>
                </a:lnTo>
                <a:lnTo>
                  <a:pt x="678192" y="828598"/>
                </a:lnTo>
                <a:lnTo>
                  <a:pt x="713856" y="866033"/>
                </a:lnTo>
                <a:lnTo>
                  <a:pt x="748772" y="904120"/>
                </a:lnTo>
                <a:lnTo>
                  <a:pt x="782762" y="943027"/>
                </a:lnTo>
                <a:lnTo>
                  <a:pt x="815648" y="982923"/>
                </a:lnTo>
                <a:lnTo>
                  <a:pt x="847251" y="1023979"/>
                </a:lnTo>
                <a:lnTo>
                  <a:pt x="877394" y="1066364"/>
                </a:lnTo>
                <a:lnTo>
                  <a:pt x="904225" y="1107474"/>
                </a:lnTo>
                <a:lnTo>
                  <a:pt x="929696" y="1149415"/>
                </a:lnTo>
                <a:lnTo>
                  <a:pt x="953994" y="1192060"/>
                </a:lnTo>
                <a:lnTo>
                  <a:pt x="977305" y="1235281"/>
                </a:lnTo>
                <a:lnTo>
                  <a:pt x="999815" y="1278949"/>
                </a:lnTo>
                <a:lnTo>
                  <a:pt x="1021710" y="1322936"/>
                </a:lnTo>
                <a:lnTo>
                  <a:pt x="1043177" y="1367116"/>
                </a:lnTo>
                <a:lnTo>
                  <a:pt x="1085569" y="1455537"/>
                </a:lnTo>
                <a:lnTo>
                  <a:pt x="1106866" y="1499524"/>
                </a:lnTo>
                <a:lnTo>
                  <a:pt x="1131476" y="1521993"/>
                </a:lnTo>
                <a:lnTo>
                  <a:pt x="1161289" y="1518840"/>
                </a:lnTo>
                <a:lnTo>
                  <a:pt x="1184987" y="1497275"/>
                </a:lnTo>
                <a:lnTo>
                  <a:pt x="1191249" y="1464505"/>
                </a:lnTo>
                <a:lnTo>
                  <a:pt x="1181255" y="1414115"/>
                </a:lnTo>
                <a:lnTo>
                  <a:pt x="1168948" y="1365126"/>
                </a:lnTo>
                <a:lnTo>
                  <a:pt x="1154436" y="1317478"/>
                </a:lnTo>
                <a:lnTo>
                  <a:pt x="1137824" y="1271111"/>
                </a:lnTo>
                <a:lnTo>
                  <a:pt x="1119219" y="1225964"/>
                </a:lnTo>
                <a:lnTo>
                  <a:pt x="1098726" y="1181978"/>
                </a:lnTo>
                <a:lnTo>
                  <a:pt x="1076452" y="1139092"/>
                </a:lnTo>
                <a:lnTo>
                  <a:pt x="1052503" y="1097246"/>
                </a:lnTo>
                <a:lnTo>
                  <a:pt x="1026985" y="1056380"/>
                </a:lnTo>
                <a:lnTo>
                  <a:pt x="1000005" y="1016435"/>
                </a:lnTo>
                <a:lnTo>
                  <a:pt x="971669" y="977349"/>
                </a:lnTo>
                <a:lnTo>
                  <a:pt x="942082" y="939063"/>
                </a:lnTo>
                <a:lnTo>
                  <a:pt x="911352" y="901516"/>
                </a:lnTo>
                <a:lnTo>
                  <a:pt x="879584" y="864650"/>
                </a:lnTo>
                <a:lnTo>
                  <a:pt x="846884" y="828402"/>
                </a:lnTo>
                <a:lnTo>
                  <a:pt x="813359" y="792714"/>
                </a:lnTo>
                <a:lnTo>
                  <a:pt x="779115" y="757526"/>
                </a:lnTo>
                <a:lnTo>
                  <a:pt x="744258" y="722776"/>
                </a:lnTo>
                <a:lnTo>
                  <a:pt x="708895" y="688406"/>
                </a:lnTo>
                <a:lnTo>
                  <a:pt x="673131" y="654354"/>
                </a:lnTo>
                <a:lnTo>
                  <a:pt x="637073" y="620561"/>
                </a:lnTo>
                <a:lnTo>
                  <a:pt x="456086" y="453376"/>
                </a:lnTo>
                <a:lnTo>
                  <a:pt x="420493" y="419873"/>
                </a:lnTo>
                <a:lnTo>
                  <a:pt x="385349" y="386209"/>
                </a:lnTo>
                <a:lnTo>
                  <a:pt x="350761" y="352323"/>
                </a:lnTo>
                <a:lnTo>
                  <a:pt x="276200" y="277494"/>
                </a:lnTo>
                <a:lnTo>
                  <a:pt x="239330" y="239803"/>
                </a:lnTo>
                <a:lnTo>
                  <a:pt x="202816" y="201830"/>
                </a:lnTo>
                <a:lnTo>
                  <a:pt x="166721" y="163499"/>
                </a:lnTo>
                <a:lnTo>
                  <a:pt x="131108" y="124736"/>
                </a:lnTo>
                <a:lnTo>
                  <a:pt x="96039" y="85467"/>
                </a:lnTo>
                <a:lnTo>
                  <a:pt x="61577" y="45618"/>
                </a:lnTo>
                <a:lnTo>
                  <a:pt x="27785" y="5114"/>
                </a:lnTo>
                <a:lnTo>
                  <a:pt x="17003" y="0"/>
                </a:lnTo>
                <a:close/>
              </a:path>
            </a:pathLst>
          </a:custGeom>
          <a:solidFill>
            <a:srgbClr val="D02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29500" y="1284732"/>
            <a:ext cx="1454150" cy="1294130"/>
          </a:xfrm>
          <a:custGeom>
            <a:avLst/>
            <a:gdLst/>
            <a:ahLst/>
            <a:cxnLst/>
            <a:rect l="l" t="t" r="r" b="b"/>
            <a:pathLst>
              <a:path w="1454150" h="1294130">
                <a:moveTo>
                  <a:pt x="0" y="1293876"/>
                </a:moveTo>
                <a:lnTo>
                  <a:pt x="1453896" y="1293876"/>
                </a:lnTo>
                <a:lnTo>
                  <a:pt x="1453896" y="0"/>
                </a:lnTo>
                <a:lnTo>
                  <a:pt x="0" y="0"/>
                </a:lnTo>
                <a:lnTo>
                  <a:pt x="0" y="1293876"/>
                </a:lnTo>
                <a:close/>
              </a:path>
            </a:pathLst>
          </a:custGeom>
          <a:solidFill>
            <a:srgbClr val="F162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885681" y="2286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5143501"/>
                </a:moveTo>
                <a:lnTo>
                  <a:pt x="0" y="0"/>
                </a:lnTo>
              </a:path>
            </a:pathLst>
          </a:custGeom>
          <a:ln w="6350">
            <a:solidFill>
              <a:srgbClr val="D02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77890" y="2286"/>
            <a:ext cx="0" cy="5143500"/>
          </a:xfrm>
          <a:custGeom>
            <a:avLst/>
            <a:gdLst/>
            <a:ahLst/>
            <a:cxnLst/>
            <a:rect l="l" t="t" r="r" b="b"/>
            <a:pathLst>
              <a:path h="5143500">
                <a:moveTo>
                  <a:pt x="0" y="5143501"/>
                </a:moveTo>
                <a:lnTo>
                  <a:pt x="0" y="0"/>
                </a:lnTo>
              </a:path>
            </a:pathLst>
          </a:custGeom>
          <a:ln w="6350">
            <a:solidFill>
              <a:srgbClr val="D02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77890" y="2576322"/>
            <a:ext cx="3168015" cy="0"/>
          </a:xfrm>
          <a:custGeom>
            <a:avLst/>
            <a:gdLst/>
            <a:ahLst/>
            <a:cxnLst/>
            <a:rect l="l" t="t" r="r" b="b"/>
            <a:pathLst>
              <a:path w="3168015">
                <a:moveTo>
                  <a:pt x="316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D02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77890" y="1287017"/>
            <a:ext cx="3168015" cy="0"/>
          </a:xfrm>
          <a:custGeom>
            <a:avLst/>
            <a:gdLst/>
            <a:ahLst/>
            <a:cxnLst/>
            <a:rect l="l" t="t" r="r" b="b"/>
            <a:pathLst>
              <a:path w="3168015">
                <a:moveTo>
                  <a:pt x="316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D02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31785" y="2286"/>
            <a:ext cx="0" cy="2578735"/>
          </a:xfrm>
          <a:custGeom>
            <a:avLst/>
            <a:gdLst/>
            <a:ahLst/>
            <a:cxnLst/>
            <a:rect l="l" t="t" r="r" b="b"/>
            <a:pathLst>
              <a:path h="2578735">
                <a:moveTo>
                  <a:pt x="0" y="2578608"/>
                </a:moveTo>
                <a:lnTo>
                  <a:pt x="0" y="0"/>
                </a:lnTo>
              </a:path>
            </a:pathLst>
          </a:custGeom>
          <a:ln w="6350">
            <a:solidFill>
              <a:srgbClr val="D027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53528" y="1572767"/>
            <a:ext cx="1005840" cy="71780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1039561" y="1828862"/>
            <a:ext cx="3754754" cy="761747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5190"/>
              </a:lnSpc>
              <a:spcBef>
                <a:spcPts val="740"/>
              </a:spcBef>
            </a:pPr>
            <a:r>
              <a:rPr lang="en-US" sz="4800" spc="-10" dirty="0"/>
              <a:t>Questions?</a:t>
            </a:r>
            <a:endParaRPr sz="480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473FA03-CDB6-B94B-6542-1AAE1D34B3E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16" y="9144"/>
            <a:ext cx="1454150" cy="1262378"/>
          </a:xfrm>
          <a:prstGeom prst="rect">
            <a:avLst/>
          </a:prstGeom>
          <a:solidFill>
            <a:srgbClr val="F1625D"/>
          </a:solidFill>
        </p:spPr>
      </p:pic>
    </p:spTree>
    <p:extLst>
      <p:ext uri="{BB962C8B-B14F-4D97-AF65-F5344CB8AC3E}">
        <p14:creationId xmlns:p14="http://schemas.microsoft.com/office/powerpoint/2010/main" val="311373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652" y="934391"/>
            <a:ext cx="2904948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Mobile</a:t>
            </a:r>
            <a:r>
              <a:rPr spc="-95" dirty="0"/>
              <a:t> </a:t>
            </a:r>
            <a:r>
              <a:rPr spc="5" dirty="0"/>
              <a:t>Punch</a:t>
            </a:r>
            <a:r>
              <a:rPr lang="en-US" spc="5" dirty="0"/>
              <a:t>/Adding Hours</a:t>
            </a:r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371652" y="4201159"/>
            <a:ext cx="507873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i="1" spc="10" dirty="0">
                <a:solidFill>
                  <a:srgbClr val="25318B"/>
                </a:solidFill>
                <a:latin typeface="Arial"/>
                <a:cs typeface="Arial"/>
              </a:rPr>
              <a:t>The </a:t>
            </a:r>
            <a:r>
              <a:rPr sz="1150" i="1" spc="25" dirty="0">
                <a:solidFill>
                  <a:srgbClr val="25318B"/>
                </a:solidFill>
                <a:latin typeface="Arial"/>
                <a:cs typeface="Arial"/>
              </a:rPr>
              <a:t>ADP </a:t>
            </a:r>
            <a:r>
              <a:rPr sz="1150" i="1" spc="-5" dirty="0">
                <a:solidFill>
                  <a:srgbClr val="25318B"/>
                </a:solidFill>
                <a:latin typeface="Arial"/>
                <a:cs typeface="Arial"/>
              </a:rPr>
              <a:t>Mobile </a:t>
            </a:r>
            <a:r>
              <a:rPr sz="1150" i="1" spc="15" dirty="0">
                <a:solidFill>
                  <a:srgbClr val="25318B"/>
                </a:solidFill>
                <a:latin typeface="Arial"/>
                <a:cs typeface="Arial"/>
              </a:rPr>
              <a:t>App </a:t>
            </a:r>
            <a:r>
              <a:rPr sz="1150" i="1" spc="-5" dirty="0">
                <a:solidFill>
                  <a:srgbClr val="25318B"/>
                </a:solidFill>
                <a:latin typeface="Arial"/>
                <a:cs typeface="Arial"/>
              </a:rPr>
              <a:t>allows </a:t>
            </a:r>
            <a:r>
              <a:rPr sz="1150" i="1" spc="5" dirty="0">
                <a:solidFill>
                  <a:srgbClr val="25318B"/>
                </a:solidFill>
                <a:latin typeface="Arial"/>
                <a:cs typeface="Arial"/>
              </a:rPr>
              <a:t>employees </a:t>
            </a:r>
            <a:r>
              <a:rPr sz="1150" i="1" spc="10" dirty="0">
                <a:solidFill>
                  <a:srgbClr val="25318B"/>
                </a:solidFill>
                <a:latin typeface="Arial"/>
                <a:cs typeface="Arial"/>
              </a:rPr>
              <a:t>to </a:t>
            </a:r>
            <a:r>
              <a:rPr sz="1150" i="1" spc="15" dirty="0">
                <a:solidFill>
                  <a:srgbClr val="25318B"/>
                </a:solidFill>
                <a:latin typeface="Arial"/>
                <a:cs typeface="Arial"/>
              </a:rPr>
              <a:t>record </a:t>
            </a:r>
            <a:r>
              <a:rPr sz="1150" i="1" spc="-5" dirty="0">
                <a:solidFill>
                  <a:srgbClr val="25318B"/>
                </a:solidFill>
                <a:latin typeface="Arial"/>
                <a:cs typeface="Arial"/>
              </a:rPr>
              <a:t>their time </a:t>
            </a:r>
            <a:r>
              <a:rPr sz="1150" i="1" spc="-10" dirty="0">
                <a:solidFill>
                  <a:srgbClr val="25318B"/>
                </a:solidFill>
                <a:latin typeface="Arial"/>
                <a:cs typeface="Arial"/>
              </a:rPr>
              <a:t>while </a:t>
            </a:r>
            <a:r>
              <a:rPr sz="1150" i="1" spc="10" dirty="0">
                <a:solidFill>
                  <a:srgbClr val="25318B"/>
                </a:solidFill>
                <a:latin typeface="Arial"/>
                <a:cs typeface="Arial"/>
              </a:rPr>
              <a:t>on </a:t>
            </a:r>
            <a:r>
              <a:rPr sz="1150" i="1" spc="5" dirty="0">
                <a:solidFill>
                  <a:srgbClr val="25318B"/>
                </a:solidFill>
                <a:latin typeface="Arial"/>
                <a:cs typeface="Arial"/>
              </a:rPr>
              <a:t>the</a:t>
            </a:r>
            <a:r>
              <a:rPr sz="1150" i="1" spc="229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150" i="1" spc="5" dirty="0">
                <a:solidFill>
                  <a:srgbClr val="25318B"/>
                </a:solidFill>
                <a:latin typeface="Arial"/>
                <a:cs typeface="Arial"/>
              </a:rPr>
              <a:t>go.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33571" y="169163"/>
            <a:ext cx="1952244" cy="3662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275" y="633285"/>
            <a:ext cx="2377439" cy="445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86889" y="633647"/>
            <a:ext cx="2377439" cy="445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1200" y="633647"/>
            <a:ext cx="2377440" cy="445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8610" y="243395"/>
            <a:ext cx="1471930" cy="3898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1150" spc="-35" dirty="0">
                <a:solidFill>
                  <a:srgbClr val="25318B"/>
                </a:solidFill>
                <a:latin typeface="Arial"/>
                <a:cs typeface="Arial"/>
              </a:rPr>
              <a:t>Tap </a:t>
            </a:r>
            <a:r>
              <a:rPr sz="1150" b="1" spc="30" dirty="0">
                <a:solidFill>
                  <a:srgbClr val="25318B"/>
                </a:solidFill>
                <a:latin typeface="Arial"/>
                <a:cs typeface="Arial"/>
              </a:rPr>
              <a:t>More </a:t>
            </a:r>
            <a:r>
              <a:rPr sz="1150" spc="-5" dirty="0">
                <a:solidFill>
                  <a:srgbClr val="25318B"/>
                </a:solidFill>
                <a:latin typeface="Arial"/>
                <a:cs typeface="Arial"/>
              </a:rPr>
              <a:t>then tap</a:t>
            </a:r>
            <a:r>
              <a:rPr sz="1150" spc="165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25318B"/>
                </a:solidFill>
                <a:latin typeface="Arial"/>
                <a:cs typeface="Arial"/>
              </a:rPr>
              <a:t>on</a:t>
            </a:r>
            <a:endParaRPr sz="11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200" b="1" spc="-20" dirty="0">
                <a:solidFill>
                  <a:srgbClr val="25318B"/>
                </a:solidFill>
                <a:latin typeface="Arial"/>
                <a:cs typeface="Arial"/>
              </a:rPr>
              <a:t>Timecard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6200" y="243395"/>
            <a:ext cx="112903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35" dirty="0">
                <a:solidFill>
                  <a:srgbClr val="25318B"/>
                </a:solidFill>
                <a:latin typeface="Arial"/>
                <a:cs typeface="Arial"/>
              </a:rPr>
              <a:t>Tap </a:t>
            </a:r>
            <a:r>
              <a:rPr sz="1150" b="1" spc="10" dirty="0">
                <a:solidFill>
                  <a:srgbClr val="25318B"/>
                </a:solidFill>
                <a:latin typeface="Arial"/>
                <a:cs typeface="Arial"/>
              </a:rPr>
              <a:t>+Add</a:t>
            </a:r>
            <a:r>
              <a:rPr sz="1150" b="1" spc="130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150" b="1" spc="15" dirty="0">
                <a:solidFill>
                  <a:srgbClr val="25318B"/>
                </a:solidFill>
                <a:latin typeface="Arial"/>
                <a:cs typeface="Arial"/>
              </a:rPr>
              <a:t>Entry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93282" y="243395"/>
            <a:ext cx="1467485" cy="36747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065" marR="5080" indent="-1905" algn="ctr">
              <a:lnSpc>
                <a:spcPct val="104099"/>
              </a:lnSpc>
              <a:spcBef>
                <a:spcPts val="30"/>
              </a:spcBef>
            </a:pPr>
            <a:r>
              <a:rPr sz="1200" spc="-25" dirty="0">
                <a:solidFill>
                  <a:srgbClr val="25318B"/>
                </a:solidFill>
                <a:latin typeface="Arial"/>
                <a:cs typeface="Arial"/>
              </a:rPr>
              <a:t>Select </a:t>
            </a:r>
            <a:r>
              <a:rPr sz="1200" spc="-15" dirty="0">
                <a:solidFill>
                  <a:srgbClr val="25318B"/>
                </a:solidFill>
                <a:latin typeface="Arial"/>
                <a:cs typeface="Arial"/>
              </a:rPr>
              <a:t>the </a:t>
            </a:r>
            <a:r>
              <a:rPr sz="1200" spc="-25" dirty="0">
                <a:solidFill>
                  <a:srgbClr val="25318B"/>
                </a:solidFill>
                <a:latin typeface="Arial"/>
                <a:cs typeface="Arial"/>
              </a:rPr>
              <a:t>Pay </a:t>
            </a:r>
            <a:r>
              <a:rPr sz="1200" spc="-30" dirty="0">
                <a:solidFill>
                  <a:srgbClr val="25318B"/>
                </a:solidFill>
                <a:latin typeface="Arial"/>
                <a:cs typeface="Arial"/>
              </a:rPr>
              <a:t>Code,  </a:t>
            </a:r>
            <a:r>
              <a:rPr sz="1150" spc="-5" dirty="0">
                <a:solidFill>
                  <a:srgbClr val="25318B"/>
                </a:solidFill>
                <a:latin typeface="Arial"/>
                <a:cs typeface="Arial"/>
              </a:rPr>
              <a:t>then </a:t>
            </a:r>
            <a:r>
              <a:rPr sz="1150" spc="-10" dirty="0">
                <a:solidFill>
                  <a:srgbClr val="25318B"/>
                </a:solidFill>
                <a:latin typeface="Arial"/>
                <a:cs typeface="Arial"/>
              </a:rPr>
              <a:t>enter </a:t>
            </a:r>
            <a:r>
              <a:rPr sz="1150" spc="5" dirty="0">
                <a:solidFill>
                  <a:srgbClr val="25318B"/>
                </a:solidFill>
                <a:latin typeface="Arial"/>
                <a:cs typeface="Arial"/>
              </a:rPr>
              <a:t>the </a:t>
            </a:r>
            <a:r>
              <a:rPr sz="1150" b="1" spc="10" dirty="0">
                <a:solidFill>
                  <a:srgbClr val="25318B"/>
                </a:solidFill>
                <a:latin typeface="Arial"/>
                <a:cs typeface="Arial"/>
              </a:rPr>
              <a:t>hours</a:t>
            </a:r>
            <a:r>
              <a:rPr lang="en-US" sz="1150" b="1" spc="10" dirty="0">
                <a:solidFill>
                  <a:srgbClr val="25318B"/>
                </a:solidFill>
                <a:latin typeface="Arial"/>
                <a:cs typeface="Arial"/>
              </a:rPr>
              <a:t>.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2354" y="3790950"/>
            <a:ext cx="1605280" cy="274320"/>
          </a:xfrm>
          <a:custGeom>
            <a:avLst/>
            <a:gdLst/>
            <a:ahLst/>
            <a:cxnLst/>
            <a:rect l="l" t="t" r="r" b="b"/>
            <a:pathLst>
              <a:path w="1605280" h="274320">
                <a:moveTo>
                  <a:pt x="0" y="45719"/>
                </a:moveTo>
                <a:lnTo>
                  <a:pt x="3593" y="27914"/>
                </a:lnTo>
                <a:lnTo>
                  <a:pt x="13392" y="13382"/>
                </a:lnTo>
                <a:lnTo>
                  <a:pt x="27924" y="3589"/>
                </a:lnTo>
                <a:lnTo>
                  <a:pt x="45720" y="0"/>
                </a:lnTo>
                <a:lnTo>
                  <a:pt x="1559052" y="0"/>
                </a:lnTo>
                <a:lnTo>
                  <a:pt x="1576857" y="3589"/>
                </a:lnTo>
                <a:lnTo>
                  <a:pt x="1591389" y="13382"/>
                </a:lnTo>
                <a:lnTo>
                  <a:pt x="1601182" y="27914"/>
                </a:lnTo>
                <a:lnTo>
                  <a:pt x="1604772" y="45719"/>
                </a:lnTo>
                <a:lnTo>
                  <a:pt x="1604772" y="228599"/>
                </a:lnTo>
                <a:lnTo>
                  <a:pt x="1601182" y="246395"/>
                </a:lnTo>
                <a:lnTo>
                  <a:pt x="1591389" y="260927"/>
                </a:lnTo>
                <a:lnTo>
                  <a:pt x="1576857" y="270726"/>
                </a:lnTo>
                <a:lnTo>
                  <a:pt x="1559052" y="274319"/>
                </a:lnTo>
                <a:lnTo>
                  <a:pt x="45720" y="274319"/>
                </a:lnTo>
                <a:lnTo>
                  <a:pt x="27924" y="270726"/>
                </a:lnTo>
                <a:lnTo>
                  <a:pt x="13392" y="260927"/>
                </a:lnTo>
                <a:lnTo>
                  <a:pt x="3593" y="246395"/>
                </a:lnTo>
                <a:lnTo>
                  <a:pt x="0" y="228599"/>
                </a:lnTo>
                <a:lnTo>
                  <a:pt x="0" y="45719"/>
                </a:lnTo>
                <a:close/>
              </a:path>
            </a:pathLst>
          </a:custGeom>
          <a:ln w="19050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0" y="3028950"/>
            <a:ext cx="530860" cy="196850"/>
          </a:xfrm>
          <a:custGeom>
            <a:avLst/>
            <a:gdLst/>
            <a:ahLst/>
            <a:cxnLst/>
            <a:rect l="l" t="t" r="r" b="b"/>
            <a:pathLst>
              <a:path w="530860" h="196850">
                <a:moveTo>
                  <a:pt x="0" y="32766"/>
                </a:moveTo>
                <a:lnTo>
                  <a:pt x="2583" y="20038"/>
                </a:lnTo>
                <a:lnTo>
                  <a:pt x="9620" y="9620"/>
                </a:lnTo>
                <a:lnTo>
                  <a:pt x="20038" y="2583"/>
                </a:lnTo>
                <a:lnTo>
                  <a:pt x="32765" y="0"/>
                </a:lnTo>
                <a:lnTo>
                  <a:pt x="497586" y="0"/>
                </a:lnTo>
                <a:lnTo>
                  <a:pt x="510313" y="2583"/>
                </a:lnTo>
                <a:lnTo>
                  <a:pt x="520731" y="9620"/>
                </a:lnTo>
                <a:lnTo>
                  <a:pt x="527768" y="20038"/>
                </a:lnTo>
                <a:lnTo>
                  <a:pt x="530351" y="32766"/>
                </a:lnTo>
                <a:lnTo>
                  <a:pt x="530351" y="163830"/>
                </a:lnTo>
                <a:lnTo>
                  <a:pt x="527768" y="176557"/>
                </a:lnTo>
                <a:lnTo>
                  <a:pt x="520731" y="186975"/>
                </a:lnTo>
                <a:lnTo>
                  <a:pt x="510313" y="194012"/>
                </a:lnTo>
                <a:lnTo>
                  <a:pt x="497586" y="196596"/>
                </a:lnTo>
                <a:lnTo>
                  <a:pt x="32765" y="196596"/>
                </a:lnTo>
                <a:lnTo>
                  <a:pt x="20038" y="194012"/>
                </a:lnTo>
                <a:lnTo>
                  <a:pt x="9620" y="186975"/>
                </a:lnTo>
                <a:lnTo>
                  <a:pt x="2583" y="176557"/>
                </a:lnTo>
                <a:lnTo>
                  <a:pt x="0" y="163830"/>
                </a:lnTo>
                <a:lnTo>
                  <a:pt x="0" y="32766"/>
                </a:lnTo>
                <a:close/>
              </a:path>
            </a:pathLst>
          </a:custGeom>
          <a:ln w="19050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1775" y="4241134"/>
            <a:ext cx="288290" cy="238125"/>
          </a:xfrm>
          <a:custGeom>
            <a:avLst/>
            <a:gdLst/>
            <a:ahLst/>
            <a:cxnLst/>
            <a:rect l="l" t="t" r="r" b="b"/>
            <a:pathLst>
              <a:path w="288289" h="238125">
                <a:moveTo>
                  <a:pt x="0" y="39624"/>
                </a:moveTo>
                <a:lnTo>
                  <a:pt x="3119" y="24201"/>
                </a:lnTo>
                <a:lnTo>
                  <a:pt x="11620" y="11606"/>
                </a:lnTo>
                <a:lnTo>
                  <a:pt x="24217" y="3114"/>
                </a:lnTo>
                <a:lnTo>
                  <a:pt x="39624" y="0"/>
                </a:lnTo>
                <a:lnTo>
                  <a:pt x="248412" y="0"/>
                </a:lnTo>
                <a:lnTo>
                  <a:pt x="263818" y="3114"/>
                </a:lnTo>
                <a:lnTo>
                  <a:pt x="276415" y="11606"/>
                </a:lnTo>
                <a:lnTo>
                  <a:pt x="284916" y="24201"/>
                </a:lnTo>
                <a:lnTo>
                  <a:pt x="288036" y="39624"/>
                </a:lnTo>
                <a:lnTo>
                  <a:pt x="288036" y="198120"/>
                </a:lnTo>
                <a:lnTo>
                  <a:pt x="284916" y="213542"/>
                </a:lnTo>
                <a:lnTo>
                  <a:pt x="276415" y="226137"/>
                </a:lnTo>
                <a:lnTo>
                  <a:pt x="263818" y="234629"/>
                </a:lnTo>
                <a:lnTo>
                  <a:pt x="248412" y="237744"/>
                </a:lnTo>
                <a:lnTo>
                  <a:pt x="39624" y="237744"/>
                </a:lnTo>
                <a:lnTo>
                  <a:pt x="24217" y="234629"/>
                </a:lnTo>
                <a:lnTo>
                  <a:pt x="11620" y="226137"/>
                </a:lnTo>
                <a:lnTo>
                  <a:pt x="3119" y="213542"/>
                </a:lnTo>
                <a:lnTo>
                  <a:pt x="0" y="198120"/>
                </a:lnTo>
                <a:lnTo>
                  <a:pt x="0" y="39624"/>
                </a:lnTo>
                <a:close/>
              </a:path>
            </a:pathLst>
          </a:custGeom>
          <a:ln w="19050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26833" y="2190750"/>
            <a:ext cx="233934" cy="85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3864" y="4924483"/>
            <a:ext cx="226251" cy="166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6094" y="308228"/>
            <a:ext cx="1657985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35" dirty="0">
                <a:solidFill>
                  <a:srgbClr val="25318B"/>
                </a:solidFill>
                <a:latin typeface="Arial"/>
                <a:cs typeface="Arial"/>
              </a:rPr>
              <a:t>Tap </a:t>
            </a:r>
            <a:r>
              <a:rPr sz="1150" b="1" spc="10" dirty="0">
                <a:solidFill>
                  <a:srgbClr val="25318B"/>
                </a:solidFill>
                <a:latin typeface="Arial"/>
                <a:cs typeface="Arial"/>
              </a:rPr>
              <a:t>+Add </a:t>
            </a:r>
            <a:r>
              <a:rPr sz="1150" b="1" spc="15" dirty="0">
                <a:solidFill>
                  <a:srgbClr val="25318B"/>
                </a:solidFill>
                <a:latin typeface="Arial"/>
                <a:cs typeface="Arial"/>
              </a:rPr>
              <a:t>new</a:t>
            </a:r>
            <a:r>
              <a:rPr sz="1150" b="1" spc="204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150" b="1" spc="10" dirty="0">
                <a:solidFill>
                  <a:srgbClr val="25318B"/>
                </a:solidFill>
                <a:latin typeface="Arial"/>
                <a:cs typeface="Arial"/>
              </a:rPr>
              <a:t>account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8323" y="24197"/>
            <a:ext cx="1586865" cy="74828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35"/>
              </a:spcBef>
            </a:pPr>
            <a:r>
              <a:rPr sz="1150" dirty="0">
                <a:solidFill>
                  <a:srgbClr val="25318B"/>
                </a:solidFill>
                <a:latin typeface="Arial"/>
                <a:cs typeface="Arial"/>
              </a:rPr>
              <a:t>Select </a:t>
            </a:r>
            <a:r>
              <a:rPr sz="1150" spc="-5" dirty="0">
                <a:solidFill>
                  <a:srgbClr val="25318B"/>
                </a:solidFill>
                <a:latin typeface="Arial"/>
                <a:cs typeface="Arial"/>
              </a:rPr>
              <a:t>each</a:t>
            </a:r>
            <a:r>
              <a:rPr sz="1150" spc="-110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25318B"/>
                </a:solidFill>
                <a:latin typeface="Arial"/>
                <a:cs typeface="Arial"/>
              </a:rPr>
              <a:t>Labor</a:t>
            </a:r>
            <a:endParaRPr sz="11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200" spc="-20" dirty="0">
                <a:solidFill>
                  <a:srgbClr val="25318B"/>
                </a:solidFill>
                <a:latin typeface="Arial"/>
                <a:cs typeface="Arial"/>
              </a:rPr>
              <a:t>Charge </a:t>
            </a:r>
            <a:r>
              <a:rPr sz="1200" spc="-25" dirty="0">
                <a:solidFill>
                  <a:srgbClr val="25318B"/>
                </a:solidFill>
                <a:latin typeface="Arial"/>
                <a:cs typeface="Arial"/>
              </a:rPr>
              <a:t>Field</a:t>
            </a:r>
            <a:r>
              <a:rPr lang="en-US" sz="1200" spc="-25" dirty="0">
                <a:solidFill>
                  <a:srgbClr val="25318B"/>
                </a:solidFill>
                <a:latin typeface="Arial"/>
                <a:cs typeface="Arial"/>
              </a:rPr>
              <a:t> (job, sub job, cost code, etc.)</a:t>
            </a:r>
            <a:r>
              <a:rPr sz="1200" spc="-25" dirty="0">
                <a:solidFill>
                  <a:srgbClr val="25318B"/>
                </a:solidFill>
                <a:latin typeface="Arial"/>
                <a:cs typeface="Arial"/>
              </a:rPr>
              <a:t>, tap</a:t>
            </a:r>
            <a:r>
              <a:rPr sz="1200" spc="-55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5318B"/>
                </a:solidFill>
                <a:latin typeface="Arial"/>
                <a:cs typeface="Arial"/>
              </a:rPr>
              <a:t>Save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43036" y="515238"/>
            <a:ext cx="2377440" cy="445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1000" y="4095750"/>
            <a:ext cx="533400" cy="275271"/>
          </a:xfrm>
          <a:custGeom>
            <a:avLst/>
            <a:gdLst/>
            <a:ahLst/>
            <a:cxnLst/>
            <a:rect l="l" t="t" r="r" b="b"/>
            <a:pathLst>
              <a:path w="466725" h="238125">
                <a:moveTo>
                  <a:pt x="0" y="39623"/>
                </a:moveTo>
                <a:lnTo>
                  <a:pt x="3119" y="24201"/>
                </a:lnTo>
                <a:lnTo>
                  <a:pt x="11620" y="11606"/>
                </a:lnTo>
                <a:lnTo>
                  <a:pt x="24217" y="3114"/>
                </a:lnTo>
                <a:lnTo>
                  <a:pt x="39624" y="0"/>
                </a:lnTo>
                <a:lnTo>
                  <a:pt x="426720" y="0"/>
                </a:lnTo>
                <a:lnTo>
                  <a:pt x="442126" y="3114"/>
                </a:lnTo>
                <a:lnTo>
                  <a:pt x="454723" y="11606"/>
                </a:lnTo>
                <a:lnTo>
                  <a:pt x="463224" y="24201"/>
                </a:lnTo>
                <a:lnTo>
                  <a:pt x="466344" y="39623"/>
                </a:lnTo>
                <a:lnTo>
                  <a:pt x="466344" y="198119"/>
                </a:lnTo>
                <a:lnTo>
                  <a:pt x="463224" y="213542"/>
                </a:lnTo>
                <a:lnTo>
                  <a:pt x="454723" y="226137"/>
                </a:lnTo>
                <a:lnTo>
                  <a:pt x="442126" y="234629"/>
                </a:lnTo>
                <a:lnTo>
                  <a:pt x="426720" y="237743"/>
                </a:lnTo>
                <a:lnTo>
                  <a:pt x="39624" y="237743"/>
                </a:lnTo>
                <a:lnTo>
                  <a:pt x="24217" y="234629"/>
                </a:lnTo>
                <a:lnTo>
                  <a:pt x="11620" y="226137"/>
                </a:lnTo>
                <a:lnTo>
                  <a:pt x="3119" y="213542"/>
                </a:lnTo>
                <a:lnTo>
                  <a:pt x="0" y="198119"/>
                </a:lnTo>
                <a:lnTo>
                  <a:pt x="0" y="39623"/>
                </a:lnTo>
                <a:close/>
              </a:path>
            </a:pathLst>
          </a:custGeom>
          <a:ln w="19050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3864" y="4924483"/>
            <a:ext cx="199334" cy="140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16A3C0-866F-99DB-1780-816C5996B816}"/>
              </a:ext>
            </a:extLst>
          </p:cNvPr>
          <p:cNvSpPr txBox="1"/>
          <p:nvPr/>
        </p:nvSpPr>
        <p:spPr>
          <a:xfrm>
            <a:off x="5769651" y="57150"/>
            <a:ext cx="2819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b="1" u="sng" spc="10" dirty="0">
                <a:solidFill>
                  <a:srgbClr val="25318B"/>
                </a:solidFill>
                <a:latin typeface="Arial"/>
                <a:cs typeface="Arial"/>
              </a:rPr>
              <a:t>Legend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spc="-25" dirty="0">
                <a:solidFill>
                  <a:srgbClr val="25318B"/>
                </a:solidFill>
                <a:latin typeface="Arial"/>
                <a:cs typeface="Arial"/>
              </a:rPr>
              <a:t>Job: </a:t>
            </a:r>
            <a:r>
              <a:rPr lang="en-US" sz="1200" spc="-25" dirty="0">
                <a:solidFill>
                  <a:srgbClr val="25318B"/>
                </a:solidFill>
                <a:latin typeface="Arial"/>
                <a:cs typeface="Arial"/>
              </a:rPr>
              <a:t>Where work is performed (</a:t>
            </a:r>
            <a:r>
              <a:rPr lang="en-US" sz="1100" spc="-25" dirty="0">
                <a:solidFill>
                  <a:srgbClr val="25318B"/>
                </a:solidFill>
                <a:latin typeface="Arial"/>
                <a:cs typeface="Arial"/>
              </a:rPr>
              <a:t>25-01-0460 Camp Shade).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u="sng" spc="-25" dirty="0">
                <a:solidFill>
                  <a:srgbClr val="25318B"/>
                </a:solidFill>
                <a:latin typeface="Arial"/>
                <a:cs typeface="Arial"/>
              </a:rPr>
              <a:t>Sub job: </a:t>
            </a:r>
            <a:r>
              <a:rPr lang="en-US" sz="1100" spc="-25" dirty="0">
                <a:solidFill>
                  <a:srgbClr val="25318B"/>
                </a:solidFill>
                <a:latin typeface="Arial"/>
                <a:cs typeface="Arial"/>
              </a:rPr>
              <a:t>Continuation of the parent Job. Items added to a Sub Job will appear in the Sub Job's invoice and therefore the Sub Job can be invoiced separately (001).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u="sng" spc="-25" dirty="0">
                <a:solidFill>
                  <a:srgbClr val="25318B"/>
                </a:solidFill>
                <a:latin typeface="Arial"/>
                <a:cs typeface="Arial"/>
              </a:rPr>
              <a:t>Cost Code: </a:t>
            </a:r>
            <a:r>
              <a:rPr lang="en-US" sz="1100" spc="-25" dirty="0">
                <a:solidFill>
                  <a:srgbClr val="25318B"/>
                </a:solidFill>
                <a:latin typeface="Arial"/>
                <a:cs typeface="Arial"/>
              </a:rPr>
              <a:t>Group of individual costs based on their nature or function (01-001 General Conditions).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u="sng" spc="-25" dirty="0">
                <a:solidFill>
                  <a:srgbClr val="25318B"/>
                </a:solidFill>
                <a:latin typeface="Arial"/>
                <a:cs typeface="Arial"/>
              </a:rPr>
              <a:t>Category: </a:t>
            </a:r>
            <a:r>
              <a:rPr lang="en-US" sz="1100" spc="-25" dirty="0">
                <a:solidFill>
                  <a:srgbClr val="25318B"/>
                </a:solidFill>
                <a:latin typeface="Arial"/>
                <a:cs typeface="Arial"/>
              </a:rPr>
              <a:t>Always choose (L).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u="sng" spc="-25" dirty="0">
                <a:solidFill>
                  <a:srgbClr val="25318B"/>
                </a:solidFill>
                <a:highlight>
                  <a:srgbClr val="FFFF00"/>
                </a:highlight>
                <a:latin typeface="Arial"/>
                <a:cs typeface="Arial"/>
              </a:rPr>
              <a:t>Cert Class: </a:t>
            </a:r>
            <a:r>
              <a:rPr lang="en-US" sz="1100" spc="-25" dirty="0">
                <a:solidFill>
                  <a:srgbClr val="25318B"/>
                </a:solidFill>
                <a:highlight>
                  <a:srgbClr val="FFFF00"/>
                </a:highlight>
                <a:latin typeface="Arial"/>
                <a:cs typeface="Arial"/>
              </a:rPr>
              <a:t>Only applies to Carpenters &amp; Laborers. For Carpenters &amp; Laborers, Hard Coded(“Carpenter” or “Laborer”).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u="sng" spc="-25" dirty="0">
                <a:solidFill>
                  <a:srgbClr val="25318B"/>
                </a:solidFill>
                <a:highlight>
                  <a:srgbClr val="FFFF00"/>
                </a:highlight>
                <a:latin typeface="Arial"/>
                <a:cs typeface="Arial"/>
              </a:rPr>
              <a:t>Union Classification: </a:t>
            </a:r>
            <a:r>
              <a:rPr lang="en-US" sz="1100" spc="-25" dirty="0">
                <a:solidFill>
                  <a:srgbClr val="25318B"/>
                </a:solidFill>
                <a:highlight>
                  <a:srgbClr val="FFFF00"/>
                </a:highlight>
                <a:latin typeface="Arial"/>
                <a:cs typeface="Arial"/>
              </a:rPr>
              <a:t>Only applies to Carpenters &amp; Laborers. For Carpenters &amp; Laborers, Hard Coded(“Apprentice 55, Journeyman, etc.”).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u="sng" spc="-25" dirty="0">
                <a:solidFill>
                  <a:srgbClr val="25318B"/>
                </a:solidFill>
                <a:highlight>
                  <a:srgbClr val="FFFF00"/>
                </a:highlight>
                <a:latin typeface="Arial"/>
                <a:cs typeface="Arial"/>
              </a:rPr>
              <a:t>Union: </a:t>
            </a:r>
            <a:r>
              <a:rPr lang="en-US" sz="1100" spc="-25" dirty="0">
                <a:solidFill>
                  <a:srgbClr val="25318B"/>
                </a:solidFill>
                <a:highlight>
                  <a:srgbClr val="FFFF00"/>
                </a:highlight>
                <a:latin typeface="Arial"/>
                <a:cs typeface="Arial"/>
              </a:rPr>
              <a:t>Only applies to Carpenters(union “326”) hard coded.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u="sng" spc="-25" dirty="0">
                <a:solidFill>
                  <a:srgbClr val="25318B"/>
                </a:solidFill>
                <a:latin typeface="Arial"/>
                <a:cs typeface="Arial"/>
              </a:rPr>
              <a:t>Day of week: </a:t>
            </a:r>
            <a:r>
              <a:rPr lang="en-US" sz="1100" spc="-25" dirty="0">
                <a:solidFill>
                  <a:srgbClr val="25318B"/>
                </a:solidFill>
                <a:latin typeface="Arial"/>
                <a:cs typeface="Arial"/>
              </a:rPr>
              <a:t>Select applicable day hours apply too.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u="sng" spc="-25" dirty="0">
                <a:solidFill>
                  <a:srgbClr val="25318B"/>
                </a:solidFill>
                <a:highlight>
                  <a:srgbClr val="FFFF00"/>
                </a:highlight>
                <a:latin typeface="Arial"/>
                <a:cs typeface="Arial"/>
              </a:rPr>
              <a:t>GL Code: </a:t>
            </a:r>
            <a:r>
              <a:rPr lang="en-US" sz="1100" spc="-25" dirty="0">
                <a:solidFill>
                  <a:srgbClr val="25318B"/>
                </a:solidFill>
                <a:highlight>
                  <a:srgbClr val="FFFF00"/>
                </a:highlight>
                <a:latin typeface="Arial"/>
                <a:cs typeface="Arial"/>
              </a:rPr>
              <a:t>Hard Coded, if need to change, change simply click drop down and select corresponding GL 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3FC285EC-78B7-7B74-38FF-D0C2B9B9507A}"/>
              </a:ext>
            </a:extLst>
          </p:cNvPr>
          <p:cNvSpPr/>
          <p:nvPr/>
        </p:nvSpPr>
        <p:spPr>
          <a:xfrm>
            <a:off x="61118" y="457258"/>
            <a:ext cx="2377440" cy="445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2876551"/>
            <a:ext cx="1251300" cy="142152"/>
          </a:xfrm>
          <a:custGeom>
            <a:avLst/>
            <a:gdLst/>
            <a:ahLst/>
            <a:cxnLst/>
            <a:rect l="l" t="t" r="r" b="b"/>
            <a:pathLst>
              <a:path w="1600200" h="274319">
                <a:moveTo>
                  <a:pt x="0" y="45719"/>
                </a:moveTo>
                <a:lnTo>
                  <a:pt x="3589" y="27914"/>
                </a:lnTo>
                <a:lnTo>
                  <a:pt x="13382" y="13382"/>
                </a:lnTo>
                <a:lnTo>
                  <a:pt x="27914" y="3589"/>
                </a:lnTo>
                <a:lnTo>
                  <a:pt x="45719" y="0"/>
                </a:lnTo>
                <a:lnTo>
                  <a:pt x="1554479" y="0"/>
                </a:lnTo>
                <a:lnTo>
                  <a:pt x="1572285" y="3589"/>
                </a:lnTo>
                <a:lnTo>
                  <a:pt x="1586817" y="13382"/>
                </a:lnTo>
                <a:lnTo>
                  <a:pt x="1596610" y="27914"/>
                </a:lnTo>
                <a:lnTo>
                  <a:pt x="1600200" y="45719"/>
                </a:lnTo>
                <a:lnTo>
                  <a:pt x="1600200" y="228600"/>
                </a:lnTo>
                <a:lnTo>
                  <a:pt x="1596610" y="246405"/>
                </a:lnTo>
                <a:lnTo>
                  <a:pt x="1586817" y="260937"/>
                </a:lnTo>
                <a:lnTo>
                  <a:pt x="1572285" y="270730"/>
                </a:lnTo>
                <a:lnTo>
                  <a:pt x="1554479" y="274319"/>
                </a:lnTo>
                <a:lnTo>
                  <a:pt x="45719" y="274319"/>
                </a:lnTo>
                <a:lnTo>
                  <a:pt x="27914" y="270730"/>
                </a:lnTo>
                <a:lnTo>
                  <a:pt x="13382" y="260937"/>
                </a:lnTo>
                <a:lnTo>
                  <a:pt x="3589" y="246405"/>
                </a:lnTo>
                <a:lnTo>
                  <a:pt x="0" y="228600"/>
                </a:lnTo>
                <a:lnTo>
                  <a:pt x="0" y="45719"/>
                </a:lnTo>
                <a:close/>
              </a:path>
            </a:pathLst>
          </a:custGeom>
          <a:ln w="19050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2342" y="2927273"/>
            <a:ext cx="224027" cy="85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652" y="934391"/>
            <a:ext cx="2904948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5" dirty="0"/>
              <a:t>Desktop</a:t>
            </a:r>
            <a:r>
              <a:rPr spc="-95" dirty="0"/>
              <a:t> </a:t>
            </a:r>
            <a:r>
              <a:rPr spc="5" dirty="0"/>
              <a:t>Punch</a:t>
            </a:r>
            <a:r>
              <a:rPr lang="en-US" spc="5" dirty="0"/>
              <a:t>/Adding Hours</a:t>
            </a:r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371652" y="4201159"/>
            <a:ext cx="5078730" cy="2070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i="1" spc="10" dirty="0">
                <a:solidFill>
                  <a:srgbClr val="25318B"/>
                </a:solidFill>
                <a:latin typeface="Arial"/>
                <a:cs typeface="Arial"/>
              </a:rPr>
              <a:t>The </a:t>
            </a:r>
            <a:r>
              <a:rPr sz="1150" i="1" spc="25" dirty="0">
                <a:solidFill>
                  <a:srgbClr val="25318B"/>
                </a:solidFill>
                <a:latin typeface="Arial"/>
                <a:cs typeface="Arial"/>
              </a:rPr>
              <a:t>ADP </a:t>
            </a:r>
            <a:r>
              <a:rPr sz="1150" i="1" spc="-5" dirty="0">
                <a:solidFill>
                  <a:srgbClr val="25318B"/>
                </a:solidFill>
                <a:latin typeface="Arial"/>
                <a:cs typeface="Arial"/>
              </a:rPr>
              <a:t>Mobile </a:t>
            </a:r>
            <a:r>
              <a:rPr sz="1150" i="1" spc="15" dirty="0">
                <a:solidFill>
                  <a:srgbClr val="25318B"/>
                </a:solidFill>
                <a:latin typeface="Arial"/>
                <a:cs typeface="Arial"/>
              </a:rPr>
              <a:t>App </a:t>
            </a:r>
            <a:r>
              <a:rPr sz="1150" i="1" spc="-5" dirty="0">
                <a:solidFill>
                  <a:srgbClr val="25318B"/>
                </a:solidFill>
                <a:latin typeface="Arial"/>
                <a:cs typeface="Arial"/>
              </a:rPr>
              <a:t>allows </a:t>
            </a:r>
            <a:r>
              <a:rPr sz="1150" i="1" spc="5" dirty="0">
                <a:solidFill>
                  <a:srgbClr val="25318B"/>
                </a:solidFill>
                <a:latin typeface="Arial"/>
                <a:cs typeface="Arial"/>
              </a:rPr>
              <a:t>employees </a:t>
            </a:r>
            <a:r>
              <a:rPr sz="1150" i="1" spc="10" dirty="0">
                <a:solidFill>
                  <a:srgbClr val="25318B"/>
                </a:solidFill>
                <a:latin typeface="Arial"/>
                <a:cs typeface="Arial"/>
              </a:rPr>
              <a:t>to </a:t>
            </a:r>
            <a:r>
              <a:rPr sz="1150" i="1" spc="15" dirty="0">
                <a:solidFill>
                  <a:srgbClr val="25318B"/>
                </a:solidFill>
                <a:latin typeface="Arial"/>
                <a:cs typeface="Arial"/>
              </a:rPr>
              <a:t>record </a:t>
            </a:r>
            <a:r>
              <a:rPr sz="1150" i="1" spc="-5" dirty="0">
                <a:solidFill>
                  <a:srgbClr val="25318B"/>
                </a:solidFill>
                <a:latin typeface="Arial"/>
                <a:cs typeface="Arial"/>
              </a:rPr>
              <a:t>their time </a:t>
            </a:r>
            <a:r>
              <a:rPr sz="1150" i="1" spc="-10" dirty="0">
                <a:solidFill>
                  <a:srgbClr val="25318B"/>
                </a:solidFill>
                <a:latin typeface="Arial"/>
                <a:cs typeface="Arial"/>
              </a:rPr>
              <a:t>while </a:t>
            </a:r>
            <a:r>
              <a:rPr sz="1150" i="1" spc="10" dirty="0">
                <a:solidFill>
                  <a:srgbClr val="25318B"/>
                </a:solidFill>
                <a:latin typeface="Arial"/>
                <a:cs typeface="Arial"/>
              </a:rPr>
              <a:t>on </a:t>
            </a:r>
            <a:r>
              <a:rPr sz="1150" i="1" spc="5" dirty="0">
                <a:solidFill>
                  <a:srgbClr val="25318B"/>
                </a:solidFill>
                <a:latin typeface="Arial"/>
                <a:cs typeface="Arial"/>
              </a:rPr>
              <a:t>the</a:t>
            </a:r>
            <a:r>
              <a:rPr sz="1150" i="1" spc="229" dirty="0">
                <a:solidFill>
                  <a:srgbClr val="25318B"/>
                </a:solidFill>
                <a:latin typeface="Arial"/>
                <a:cs typeface="Arial"/>
              </a:rPr>
              <a:t> </a:t>
            </a:r>
            <a:r>
              <a:rPr sz="1150" i="1" spc="5" dirty="0">
                <a:solidFill>
                  <a:srgbClr val="25318B"/>
                </a:solidFill>
                <a:latin typeface="Arial"/>
                <a:cs typeface="Arial"/>
              </a:rPr>
              <a:t>go.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33571" y="169163"/>
            <a:ext cx="1952244" cy="3662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544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3ED4F9-CDC0-9B03-DDB3-EF7696594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" y="590550"/>
            <a:ext cx="9091613" cy="4304986"/>
          </a:xfrm>
          <a:prstGeom prst="rect">
            <a:avLst/>
          </a:prstGeom>
        </p:spPr>
      </p:pic>
      <p:sp>
        <p:nvSpPr>
          <p:cNvPr id="7" name="object 12">
            <a:extLst>
              <a:ext uri="{FF2B5EF4-FFF2-40B4-BE49-F238E27FC236}">
                <a16:creationId xmlns:a16="http://schemas.microsoft.com/office/drawing/2014/main" id="{42F59AC0-FE98-D53D-C9F0-3BCD03B10CC7}"/>
              </a:ext>
            </a:extLst>
          </p:cNvPr>
          <p:cNvSpPr/>
          <p:nvPr/>
        </p:nvSpPr>
        <p:spPr>
          <a:xfrm>
            <a:off x="8229600" y="1373146"/>
            <a:ext cx="538162" cy="181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EC5FC5A7-1EAD-A425-A598-F34F42948F4A}"/>
              </a:ext>
            </a:extLst>
          </p:cNvPr>
          <p:cNvSpPr/>
          <p:nvPr/>
        </p:nvSpPr>
        <p:spPr>
          <a:xfrm>
            <a:off x="7010400" y="1338023"/>
            <a:ext cx="1107281" cy="251935"/>
          </a:xfrm>
          <a:custGeom>
            <a:avLst/>
            <a:gdLst/>
            <a:ahLst/>
            <a:cxnLst/>
            <a:rect l="l" t="t" r="r" b="b"/>
            <a:pathLst>
              <a:path w="466725" h="238125">
                <a:moveTo>
                  <a:pt x="0" y="39623"/>
                </a:moveTo>
                <a:lnTo>
                  <a:pt x="3119" y="24201"/>
                </a:lnTo>
                <a:lnTo>
                  <a:pt x="11620" y="11606"/>
                </a:lnTo>
                <a:lnTo>
                  <a:pt x="24217" y="3114"/>
                </a:lnTo>
                <a:lnTo>
                  <a:pt x="39624" y="0"/>
                </a:lnTo>
                <a:lnTo>
                  <a:pt x="426720" y="0"/>
                </a:lnTo>
                <a:lnTo>
                  <a:pt x="442126" y="3114"/>
                </a:lnTo>
                <a:lnTo>
                  <a:pt x="454723" y="11606"/>
                </a:lnTo>
                <a:lnTo>
                  <a:pt x="463224" y="24201"/>
                </a:lnTo>
                <a:lnTo>
                  <a:pt x="466344" y="39623"/>
                </a:lnTo>
                <a:lnTo>
                  <a:pt x="466344" y="198119"/>
                </a:lnTo>
                <a:lnTo>
                  <a:pt x="463224" y="213542"/>
                </a:lnTo>
                <a:lnTo>
                  <a:pt x="454723" y="226137"/>
                </a:lnTo>
                <a:lnTo>
                  <a:pt x="442126" y="234629"/>
                </a:lnTo>
                <a:lnTo>
                  <a:pt x="426720" y="237743"/>
                </a:lnTo>
                <a:lnTo>
                  <a:pt x="39624" y="237743"/>
                </a:lnTo>
                <a:lnTo>
                  <a:pt x="24217" y="234629"/>
                </a:lnTo>
                <a:lnTo>
                  <a:pt x="11620" y="226137"/>
                </a:lnTo>
                <a:lnTo>
                  <a:pt x="3119" y="213542"/>
                </a:lnTo>
                <a:lnTo>
                  <a:pt x="0" y="198119"/>
                </a:lnTo>
                <a:lnTo>
                  <a:pt x="0" y="39623"/>
                </a:lnTo>
                <a:close/>
              </a:path>
            </a:pathLst>
          </a:custGeom>
          <a:ln w="19050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1D410A49-9A77-D3C2-0EA3-A815794C79F6}"/>
              </a:ext>
            </a:extLst>
          </p:cNvPr>
          <p:cNvSpPr/>
          <p:nvPr/>
        </p:nvSpPr>
        <p:spPr>
          <a:xfrm>
            <a:off x="1143000" y="971551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466725" h="238125">
                <a:moveTo>
                  <a:pt x="0" y="39623"/>
                </a:moveTo>
                <a:lnTo>
                  <a:pt x="3119" y="24201"/>
                </a:lnTo>
                <a:lnTo>
                  <a:pt x="11620" y="11606"/>
                </a:lnTo>
                <a:lnTo>
                  <a:pt x="24217" y="3114"/>
                </a:lnTo>
                <a:lnTo>
                  <a:pt x="39624" y="0"/>
                </a:lnTo>
                <a:lnTo>
                  <a:pt x="426720" y="0"/>
                </a:lnTo>
                <a:lnTo>
                  <a:pt x="442126" y="3114"/>
                </a:lnTo>
                <a:lnTo>
                  <a:pt x="454723" y="11606"/>
                </a:lnTo>
                <a:lnTo>
                  <a:pt x="463224" y="24201"/>
                </a:lnTo>
                <a:lnTo>
                  <a:pt x="466344" y="39623"/>
                </a:lnTo>
                <a:lnTo>
                  <a:pt x="466344" y="198119"/>
                </a:lnTo>
                <a:lnTo>
                  <a:pt x="463224" y="213542"/>
                </a:lnTo>
                <a:lnTo>
                  <a:pt x="454723" y="226137"/>
                </a:lnTo>
                <a:lnTo>
                  <a:pt x="442126" y="234629"/>
                </a:lnTo>
                <a:lnTo>
                  <a:pt x="426720" y="237743"/>
                </a:lnTo>
                <a:lnTo>
                  <a:pt x="39624" y="237743"/>
                </a:lnTo>
                <a:lnTo>
                  <a:pt x="24217" y="234629"/>
                </a:lnTo>
                <a:lnTo>
                  <a:pt x="11620" y="226137"/>
                </a:lnTo>
                <a:lnTo>
                  <a:pt x="3119" y="213542"/>
                </a:lnTo>
                <a:lnTo>
                  <a:pt x="0" y="198119"/>
                </a:lnTo>
                <a:lnTo>
                  <a:pt x="0" y="39623"/>
                </a:lnTo>
                <a:close/>
              </a:path>
            </a:pathLst>
          </a:custGeom>
          <a:ln w="19050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009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255385-CB6D-46AE-3877-DEE76C38D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04" y="590550"/>
            <a:ext cx="8906791" cy="2819400"/>
          </a:xfrm>
          <a:prstGeom prst="rect">
            <a:avLst/>
          </a:prstGeom>
        </p:spPr>
      </p:pic>
      <p:sp>
        <p:nvSpPr>
          <p:cNvPr id="5" name="object 14">
            <a:extLst>
              <a:ext uri="{FF2B5EF4-FFF2-40B4-BE49-F238E27FC236}">
                <a16:creationId xmlns:a16="http://schemas.microsoft.com/office/drawing/2014/main" id="{0504FAD2-3A10-6A87-426A-30E519F88DC6}"/>
              </a:ext>
            </a:extLst>
          </p:cNvPr>
          <p:cNvSpPr/>
          <p:nvPr/>
        </p:nvSpPr>
        <p:spPr>
          <a:xfrm>
            <a:off x="228600" y="2287251"/>
            <a:ext cx="685800" cy="358022"/>
          </a:xfrm>
          <a:custGeom>
            <a:avLst/>
            <a:gdLst/>
            <a:ahLst/>
            <a:cxnLst/>
            <a:rect l="l" t="t" r="r" b="b"/>
            <a:pathLst>
              <a:path w="466725" h="238125">
                <a:moveTo>
                  <a:pt x="0" y="39623"/>
                </a:moveTo>
                <a:lnTo>
                  <a:pt x="3119" y="24201"/>
                </a:lnTo>
                <a:lnTo>
                  <a:pt x="11620" y="11606"/>
                </a:lnTo>
                <a:lnTo>
                  <a:pt x="24217" y="3114"/>
                </a:lnTo>
                <a:lnTo>
                  <a:pt x="39624" y="0"/>
                </a:lnTo>
                <a:lnTo>
                  <a:pt x="426720" y="0"/>
                </a:lnTo>
                <a:lnTo>
                  <a:pt x="442126" y="3114"/>
                </a:lnTo>
                <a:lnTo>
                  <a:pt x="454723" y="11606"/>
                </a:lnTo>
                <a:lnTo>
                  <a:pt x="463224" y="24201"/>
                </a:lnTo>
                <a:lnTo>
                  <a:pt x="466344" y="39623"/>
                </a:lnTo>
                <a:lnTo>
                  <a:pt x="466344" y="198119"/>
                </a:lnTo>
                <a:lnTo>
                  <a:pt x="463224" y="213542"/>
                </a:lnTo>
                <a:lnTo>
                  <a:pt x="454723" y="226137"/>
                </a:lnTo>
                <a:lnTo>
                  <a:pt x="442126" y="234629"/>
                </a:lnTo>
                <a:lnTo>
                  <a:pt x="426720" y="237743"/>
                </a:lnTo>
                <a:lnTo>
                  <a:pt x="39624" y="237743"/>
                </a:lnTo>
                <a:lnTo>
                  <a:pt x="24217" y="234629"/>
                </a:lnTo>
                <a:lnTo>
                  <a:pt x="11620" y="226137"/>
                </a:lnTo>
                <a:lnTo>
                  <a:pt x="3119" y="213542"/>
                </a:lnTo>
                <a:lnTo>
                  <a:pt x="0" y="198119"/>
                </a:lnTo>
                <a:lnTo>
                  <a:pt x="0" y="39623"/>
                </a:lnTo>
                <a:close/>
              </a:path>
            </a:pathLst>
          </a:custGeom>
          <a:ln w="19050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48A41931-0DFE-1CF6-E19B-0340D3DF2DC2}"/>
              </a:ext>
            </a:extLst>
          </p:cNvPr>
          <p:cNvSpPr/>
          <p:nvPr/>
        </p:nvSpPr>
        <p:spPr>
          <a:xfrm>
            <a:off x="947737" y="2375774"/>
            <a:ext cx="538162" cy="181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439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3FFECB-F160-9717-54CD-521D3AF4A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8" y="742950"/>
            <a:ext cx="8947744" cy="4114800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2D706618-65C3-D311-0E43-B0D96C353F84}"/>
              </a:ext>
            </a:extLst>
          </p:cNvPr>
          <p:cNvSpPr/>
          <p:nvPr/>
        </p:nvSpPr>
        <p:spPr>
          <a:xfrm>
            <a:off x="1524000" y="2636768"/>
            <a:ext cx="6629400" cy="163582"/>
          </a:xfrm>
          <a:custGeom>
            <a:avLst/>
            <a:gdLst/>
            <a:ahLst/>
            <a:cxnLst/>
            <a:rect l="l" t="t" r="r" b="b"/>
            <a:pathLst>
              <a:path w="1600200" h="274319">
                <a:moveTo>
                  <a:pt x="0" y="45719"/>
                </a:moveTo>
                <a:lnTo>
                  <a:pt x="3589" y="27914"/>
                </a:lnTo>
                <a:lnTo>
                  <a:pt x="13382" y="13382"/>
                </a:lnTo>
                <a:lnTo>
                  <a:pt x="27914" y="3589"/>
                </a:lnTo>
                <a:lnTo>
                  <a:pt x="45719" y="0"/>
                </a:lnTo>
                <a:lnTo>
                  <a:pt x="1554479" y="0"/>
                </a:lnTo>
                <a:lnTo>
                  <a:pt x="1572285" y="3589"/>
                </a:lnTo>
                <a:lnTo>
                  <a:pt x="1586817" y="13382"/>
                </a:lnTo>
                <a:lnTo>
                  <a:pt x="1596610" y="27914"/>
                </a:lnTo>
                <a:lnTo>
                  <a:pt x="1600200" y="45719"/>
                </a:lnTo>
                <a:lnTo>
                  <a:pt x="1600200" y="228600"/>
                </a:lnTo>
                <a:lnTo>
                  <a:pt x="1596610" y="246405"/>
                </a:lnTo>
                <a:lnTo>
                  <a:pt x="1586817" y="260937"/>
                </a:lnTo>
                <a:lnTo>
                  <a:pt x="1572285" y="270730"/>
                </a:lnTo>
                <a:lnTo>
                  <a:pt x="1554479" y="274319"/>
                </a:lnTo>
                <a:lnTo>
                  <a:pt x="45719" y="274319"/>
                </a:lnTo>
                <a:lnTo>
                  <a:pt x="27914" y="270730"/>
                </a:lnTo>
                <a:lnTo>
                  <a:pt x="13382" y="260937"/>
                </a:lnTo>
                <a:lnTo>
                  <a:pt x="3589" y="246405"/>
                </a:lnTo>
                <a:lnTo>
                  <a:pt x="0" y="228600"/>
                </a:lnTo>
                <a:lnTo>
                  <a:pt x="0" y="45719"/>
                </a:lnTo>
                <a:close/>
              </a:path>
            </a:pathLst>
          </a:custGeom>
          <a:ln w="19050">
            <a:solidFill>
              <a:srgbClr val="F162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464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573</Words>
  <Application>Microsoft Office PowerPoint</Application>
  <PresentationFormat>On-screen Show (16:9)</PresentationFormat>
  <Paragraphs>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ADP Time Entry</vt:lpstr>
      <vt:lpstr>PowerPoint Presentation</vt:lpstr>
      <vt:lpstr>Mobile Punch/Adding Hours</vt:lpstr>
      <vt:lpstr>PowerPoint Presentation</vt:lpstr>
      <vt:lpstr>PowerPoint Presentation</vt:lpstr>
      <vt:lpstr>Desktop Punch/Adding Hours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Deleting  hours from  your  timesheet</vt:lpstr>
      <vt:lpstr>PowerPoint Presentation</vt:lpstr>
      <vt:lpstr>PowerPoint Presentation</vt:lpstr>
      <vt:lpstr>ADP PTO Requests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Martinez, Armando (ES)</dc:creator>
  <cp:lastModifiedBy>Nick Arcaria</cp:lastModifiedBy>
  <cp:revision>19</cp:revision>
  <dcterms:created xsi:type="dcterms:W3CDTF">2024-01-16T18:01:31Z</dcterms:created>
  <dcterms:modified xsi:type="dcterms:W3CDTF">2024-10-29T13:45:02Z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2022-10-31T00:00:00Z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2024-01-16T00:00:00Z</vt:filetime>
  </property>
</Properties>
</file>